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598400" cy="7562850"/>
  <p:notesSz cx="12598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5356" y="2344483"/>
            <a:ext cx="1071403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90712" y="4235196"/>
            <a:ext cx="882332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" y="25"/>
            <a:ext cx="12600305" cy="7560309"/>
          </a:xfrm>
          <a:custGeom>
            <a:avLst/>
            <a:gdLst/>
            <a:ahLst/>
            <a:cxnLst/>
            <a:rect l="l" t="t" r="r" b="b"/>
            <a:pathLst>
              <a:path w="12600305" h="7560309">
                <a:moveTo>
                  <a:pt x="12600000" y="0"/>
                </a:moveTo>
                <a:lnTo>
                  <a:pt x="0" y="0"/>
                </a:lnTo>
                <a:lnTo>
                  <a:pt x="0" y="7560000"/>
                </a:lnTo>
                <a:lnTo>
                  <a:pt x="12600000" y="7560000"/>
                </a:lnTo>
                <a:lnTo>
                  <a:pt x="12600000" y="0"/>
                </a:lnTo>
                <a:close/>
              </a:path>
            </a:pathLst>
          </a:custGeom>
          <a:solidFill>
            <a:srgbClr val="882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70316" y="25"/>
            <a:ext cx="2965450" cy="7560309"/>
          </a:xfrm>
          <a:custGeom>
            <a:avLst/>
            <a:gdLst/>
            <a:ahLst/>
            <a:cxnLst/>
            <a:rect l="l" t="t" r="r" b="b"/>
            <a:pathLst>
              <a:path w="2965450" h="7560309">
                <a:moveTo>
                  <a:pt x="1712993" y="0"/>
                </a:moveTo>
                <a:lnTo>
                  <a:pt x="1672119" y="31398"/>
                </a:lnTo>
                <a:lnTo>
                  <a:pt x="1636770" y="59215"/>
                </a:lnTo>
                <a:lnTo>
                  <a:pt x="1601718" y="87389"/>
                </a:lnTo>
                <a:lnTo>
                  <a:pt x="1566966" y="115918"/>
                </a:lnTo>
                <a:lnTo>
                  <a:pt x="1532517" y="144799"/>
                </a:lnTo>
                <a:lnTo>
                  <a:pt x="1498374" y="174030"/>
                </a:lnTo>
                <a:lnTo>
                  <a:pt x="1464538" y="203608"/>
                </a:lnTo>
                <a:lnTo>
                  <a:pt x="1431014" y="233530"/>
                </a:lnTo>
                <a:lnTo>
                  <a:pt x="1397803" y="263793"/>
                </a:lnTo>
                <a:lnTo>
                  <a:pt x="1364909" y="294394"/>
                </a:lnTo>
                <a:lnTo>
                  <a:pt x="1332335" y="325332"/>
                </a:lnTo>
                <a:lnTo>
                  <a:pt x="1300082" y="356602"/>
                </a:lnTo>
                <a:lnTo>
                  <a:pt x="1268154" y="388202"/>
                </a:lnTo>
                <a:lnTo>
                  <a:pt x="1236553" y="420131"/>
                </a:lnTo>
                <a:lnTo>
                  <a:pt x="1205283" y="452383"/>
                </a:lnTo>
                <a:lnTo>
                  <a:pt x="1174346" y="484958"/>
                </a:lnTo>
                <a:lnTo>
                  <a:pt x="1143744" y="517852"/>
                </a:lnTo>
                <a:lnTo>
                  <a:pt x="1113481" y="551063"/>
                </a:lnTo>
                <a:lnTo>
                  <a:pt x="1083559" y="584587"/>
                </a:lnTo>
                <a:lnTo>
                  <a:pt x="1053982" y="618422"/>
                </a:lnTo>
                <a:lnTo>
                  <a:pt x="1024751" y="652566"/>
                </a:lnTo>
                <a:lnTo>
                  <a:pt x="995869" y="687015"/>
                </a:lnTo>
                <a:lnTo>
                  <a:pt x="967340" y="721767"/>
                </a:lnTo>
                <a:lnTo>
                  <a:pt x="939166" y="756819"/>
                </a:lnTo>
                <a:lnTo>
                  <a:pt x="911349" y="792168"/>
                </a:lnTo>
                <a:lnTo>
                  <a:pt x="883893" y="827812"/>
                </a:lnTo>
                <a:lnTo>
                  <a:pt x="856801" y="863747"/>
                </a:lnTo>
                <a:lnTo>
                  <a:pt x="830074" y="899972"/>
                </a:lnTo>
                <a:lnTo>
                  <a:pt x="803716" y="936482"/>
                </a:lnTo>
                <a:lnTo>
                  <a:pt x="777730" y="973277"/>
                </a:lnTo>
                <a:lnTo>
                  <a:pt x="752118" y="1010352"/>
                </a:lnTo>
                <a:lnTo>
                  <a:pt x="726882" y="1047705"/>
                </a:lnTo>
                <a:lnTo>
                  <a:pt x="702027" y="1085333"/>
                </a:lnTo>
                <a:lnTo>
                  <a:pt x="677554" y="1123234"/>
                </a:lnTo>
                <a:lnTo>
                  <a:pt x="653467" y="1161404"/>
                </a:lnTo>
                <a:lnTo>
                  <a:pt x="629767" y="1199842"/>
                </a:lnTo>
                <a:lnTo>
                  <a:pt x="606458" y="1238543"/>
                </a:lnTo>
                <a:lnTo>
                  <a:pt x="583543" y="1277507"/>
                </a:lnTo>
                <a:lnTo>
                  <a:pt x="561024" y="1316729"/>
                </a:lnTo>
                <a:lnTo>
                  <a:pt x="538903" y="1356207"/>
                </a:lnTo>
                <a:lnTo>
                  <a:pt x="517185" y="1395938"/>
                </a:lnTo>
                <a:lnTo>
                  <a:pt x="495871" y="1435920"/>
                </a:lnTo>
                <a:lnTo>
                  <a:pt x="474965" y="1476150"/>
                </a:lnTo>
                <a:lnTo>
                  <a:pt x="454468" y="1516624"/>
                </a:lnTo>
                <a:lnTo>
                  <a:pt x="434384" y="1557341"/>
                </a:lnTo>
                <a:lnTo>
                  <a:pt x="414716" y="1598298"/>
                </a:lnTo>
                <a:lnTo>
                  <a:pt x="395466" y="1639491"/>
                </a:lnTo>
                <a:lnTo>
                  <a:pt x="376637" y="1680918"/>
                </a:lnTo>
                <a:lnTo>
                  <a:pt x="358231" y="1722577"/>
                </a:lnTo>
                <a:lnTo>
                  <a:pt x="340253" y="1764464"/>
                </a:lnTo>
                <a:lnTo>
                  <a:pt x="322703" y="1806576"/>
                </a:lnTo>
                <a:lnTo>
                  <a:pt x="305586" y="1848912"/>
                </a:lnTo>
                <a:lnTo>
                  <a:pt x="288903" y="1891468"/>
                </a:lnTo>
                <a:lnTo>
                  <a:pt x="272657" y="1934242"/>
                </a:lnTo>
                <a:lnTo>
                  <a:pt x="256852" y="1977230"/>
                </a:lnTo>
                <a:lnTo>
                  <a:pt x="241490" y="2020430"/>
                </a:lnTo>
                <a:lnTo>
                  <a:pt x="226574" y="2063840"/>
                </a:lnTo>
                <a:lnTo>
                  <a:pt x="212106" y="2107456"/>
                </a:lnTo>
                <a:lnTo>
                  <a:pt x="198090" y="2151276"/>
                </a:lnTo>
                <a:lnTo>
                  <a:pt x="184527" y="2195297"/>
                </a:lnTo>
                <a:lnTo>
                  <a:pt x="171421" y="2239516"/>
                </a:lnTo>
                <a:lnTo>
                  <a:pt x="158775" y="2283931"/>
                </a:lnTo>
                <a:lnTo>
                  <a:pt x="146591" y="2328538"/>
                </a:lnTo>
                <a:lnTo>
                  <a:pt x="134872" y="2373335"/>
                </a:lnTo>
                <a:lnTo>
                  <a:pt x="123621" y="2418320"/>
                </a:lnTo>
                <a:lnTo>
                  <a:pt x="112840" y="2463489"/>
                </a:lnTo>
                <a:lnTo>
                  <a:pt x="102533" y="2508840"/>
                </a:lnTo>
                <a:lnTo>
                  <a:pt x="92701" y="2554370"/>
                </a:lnTo>
                <a:lnTo>
                  <a:pt x="83348" y="2600077"/>
                </a:lnTo>
                <a:lnTo>
                  <a:pt x="74477" y="2645957"/>
                </a:lnTo>
                <a:lnTo>
                  <a:pt x="66090" y="2692007"/>
                </a:lnTo>
                <a:lnTo>
                  <a:pt x="58190" y="2738226"/>
                </a:lnTo>
                <a:lnTo>
                  <a:pt x="50780" y="2784610"/>
                </a:lnTo>
                <a:lnTo>
                  <a:pt x="43862" y="2831156"/>
                </a:lnTo>
                <a:lnTo>
                  <a:pt x="37439" y="2877862"/>
                </a:lnTo>
                <a:lnTo>
                  <a:pt x="31515" y="2924725"/>
                </a:lnTo>
                <a:lnTo>
                  <a:pt x="26091" y="2971743"/>
                </a:lnTo>
                <a:lnTo>
                  <a:pt x="21171" y="3018912"/>
                </a:lnTo>
                <a:lnTo>
                  <a:pt x="16757" y="3066229"/>
                </a:lnTo>
                <a:lnTo>
                  <a:pt x="12852" y="3113693"/>
                </a:lnTo>
                <a:lnTo>
                  <a:pt x="9458" y="3161300"/>
                </a:lnTo>
                <a:lnTo>
                  <a:pt x="6580" y="3209048"/>
                </a:lnTo>
                <a:lnTo>
                  <a:pt x="4218" y="3256933"/>
                </a:lnTo>
                <a:lnTo>
                  <a:pt x="2377" y="3304953"/>
                </a:lnTo>
                <a:lnTo>
                  <a:pt x="1058" y="3353106"/>
                </a:lnTo>
                <a:lnTo>
                  <a:pt x="265" y="3401388"/>
                </a:lnTo>
                <a:lnTo>
                  <a:pt x="0" y="3449797"/>
                </a:lnTo>
                <a:lnTo>
                  <a:pt x="265" y="3498206"/>
                </a:lnTo>
                <a:lnTo>
                  <a:pt x="1058" y="3546488"/>
                </a:lnTo>
                <a:lnTo>
                  <a:pt x="2377" y="3594641"/>
                </a:lnTo>
                <a:lnTo>
                  <a:pt x="4218" y="3642661"/>
                </a:lnTo>
                <a:lnTo>
                  <a:pt x="6580" y="3690546"/>
                </a:lnTo>
                <a:lnTo>
                  <a:pt x="9458" y="3738294"/>
                </a:lnTo>
                <a:lnTo>
                  <a:pt x="12852" y="3785901"/>
                </a:lnTo>
                <a:lnTo>
                  <a:pt x="16757" y="3833364"/>
                </a:lnTo>
                <a:lnTo>
                  <a:pt x="21171" y="3880682"/>
                </a:lnTo>
                <a:lnTo>
                  <a:pt x="26091" y="3927851"/>
                </a:lnTo>
                <a:lnTo>
                  <a:pt x="31515" y="3974868"/>
                </a:lnTo>
                <a:lnTo>
                  <a:pt x="37439" y="4021732"/>
                </a:lnTo>
                <a:lnTo>
                  <a:pt x="43862" y="4068438"/>
                </a:lnTo>
                <a:lnTo>
                  <a:pt x="50780" y="4114984"/>
                </a:lnTo>
                <a:lnTo>
                  <a:pt x="58190" y="4161368"/>
                </a:lnTo>
                <a:lnTo>
                  <a:pt x="66090" y="4207587"/>
                </a:lnTo>
                <a:lnTo>
                  <a:pt x="74477" y="4253637"/>
                </a:lnTo>
                <a:lnTo>
                  <a:pt x="83348" y="4299517"/>
                </a:lnTo>
                <a:lnTo>
                  <a:pt x="92701" y="4345223"/>
                </a:lnTo>
                <a:lnTo>
                  <a:pt x="102533" y="4390753"/>
                </a:lnTo>
                <a:lnTo>
                  <a:pt x="112840" y="4436104"/>
                </a:lnTo>
                <a:lnTo>
                  <a:pt x="123621" y="4481273"/>
                </a:lnTo>
                <a:lnTo>
                  <a:pt x="134872" y="4526258"/>
                </a:lnTo>
                <a:lnTo>
                  <a:pt x="146591" y="4571056"/>
                </a:lnTo>
                <a:lnTo>
                  <a:pt x="158775" y="4615663"/>
                </a:lnTo>
                <a:lnTo>
                  <a:pt x="171421" y="4660078"/>
                </a:lnTo>
                <a:lnTo>
                  <a:pt x="184527" y="4704297"/>
                </a:lnTo>
                <a:lnTo>
                  <a:pt x="198090" y="4748318"/>
                </a:lnTo>
                <a:lnTo>
                  <a:pt x="212106" y="4792138"/>
                </a:lnTo>
                <a:lnTo>
                  <a:pt x="226574" y="4835754"/>
                </a:lnTo>
                <a:lnTo>
                  <a:pt x="241490" y="4879163"/>
                </a:lnTo>
                <a:lnTo>
                  <a:pt x="256852" y="4922364"/>
                </a:lnTo>
                <a:lnTo>
                  <a:pt x="272657" y="4965352"/>
                </a:lnTo>
                <a:lnTo>
                  <a:pt x="288903" y="5008125"/>
                </a:lnTo>
                <a:lnTo>
                  <a:pt x="305586" y="5050681"/>
                </a:lnTo>
                <a:lnTo>
                  <a:pt x="322703" y="5093017"/>
                </a:lnTo>
                <a:lnTo>
                  <a:pt x="340253" y="5135130"/>
                </a:lnTo>
                <a:lnTo>
                  <a:pt x="358231" y="5177017"/>
                </a:lnTo>
                <a:lnTo>
                  <a:pt x="376637" y="5218675"/>
                </a:lnTo>
                <a:lnTo>
                  <a:pt x="395466" y="5260103"/>
                </a:lnTo>
                <a:lnTo>
                  <a:pt x="414716" y="5301296"/>
                </a:lnTo>
                <a:lnTo>
                  <a:pt x="434384" y="5342252"/>
                </a:lnTo>
                <a:lnTo>
                  <a:pt x="454468" y="5382969"/>
                </a:lnTo>
                <a:lnTo>
                  <a:pt x="474965" y="5423444"/>
                </a:lnTo>
                <a:lnTo>
                  <a:pt x="495871" y="5463673"/>
                </a:lnTo>
                <a:lnTo>
                  <a:pt x="517185" y="5503655"/>
                </a:lnTo>
                <a:lnTo>
                  <a:pt x="538903" y="5543387"/>
                </a:lnTo>
                <a:lnTo>
                  <a:pt x="561024" y="5582865"/>
                </a:lnTo>
                <a:lnTo>
                  <a:pt x="583543" y="5622087"/>
                </a:lnTo>
                <a:lnTo>
                  <a:pt x="606458" y="5661050"/>
                </a:lnTo>
                <a:lnTo>
                  <a:pt x="629767" y="5699752"/>
                </a:lnTo>
                <a:lnTo>
                  <a:pt x="653467" y="5738189"/>
                </a:lnTo>
                <a:lnTo>
                  <a:pt x="677554" y="5776360"/>
                </a:lnTo>
                <a:lnTo>
                  <a:pt x="702027" y="5814261"/>
                </a:lnTo>
                <a:lnTo>
                  <a:pt x="726882" y="5851889"/>
                </a:lnTo>
                <a:lnTo>
                  <a:pt x="752118" y="5889242"/>
                </a:lnTo>
                <a:lnTo>
                  <a:pt x="777730" y="5926317"/>
                </a:lnTo>
                <a:lnTo>
                  <a:pt x="803716" y="5963111"/>
                </a:lnTo>
                <a:lnTo>
                  <a:pt x="830074" y="5999622"/>
                </a:lnTo>
                <a:lnTo>
                  <a:pt x="856801" y="6035846"/>
                </a:lnTo>
                <a:lnTo>
                  <a:pt x="883893" y="6071782"/>
                </a:lnTo>
                <a:lnTo>
                  <a:pt x="911349" y="6107425"/>
                </a:lnTo>
                <a:lnTo>
                  <a:pt x="939166" y="6142775"/>
                </a:lnTo>
                <a:lnTo>
                  <a:pt x="967340" y="6177826"/>
                </a:lnTo>
                <a:lnTo>
                  <a:pt x="995869" y="6212578"/>
                </a:lnTo>
                <a:lnTo>
                  <a:pt x="1024751" y="6247027"/>
                </a:lnTo>
                <a:lnTo>
                  <a:pt x="1053982" y="6281171"/>
                </a:lnTo>
                <a:lnTo>
                  <a:pt x="1083559" y="6315006"/>
                </a:lnTo>
                <a:lnTo>
                  <a:pt x="1113481" y="6348531"/>
                </a:lnTo>
                <a:lnTo>
                  <a:pt x="1143744" y="6381741"/>
                </a:lnTo>
                <a:lnTo>
                  <a:pt x="1174346" y="6414635"/>
                </a:lnTo>
                <a:lnTo>
                  <a:pt x="1205283" y="6447210"/>
                </a:lnTo>
                <a:lnTo>
                  <a:pt x="1236553" y="6479463"/>
                </a:lnTo>
                <a:lnTo>
                  <a:pt x="1268154" y="6511391"/>
                </a:lnTo>
                <a:lnTo>
                  <a:pt x="1300082" y="6542992"/>
                </a:lnTo>
                <a:lnTo>
                  <a:pt x="1332335" y="6574262"/>
                </a:lnTo>
                <a:lnTo>
                  <a:pt x="1364909" y="6605199"/>
                </a:lnTo>
                <a:lnTo>
                  <a:pt x="1397803" y="6635801"/>
                </a:lnTo>
                <a:lnTo>
                  <a:pt x="1431014" y="6666064"/>
                </a:lnTo>
                <a:lnTo>
                  <a:pt x="1464538" y="6695985"/>
                </a:lnTo>
                <a:lnTo>
                  <a:pt x="1498374" y="6725563"/>
                </a:lnTo>
                <a:lnTo>
                  <a:pt x="1532517" y="6754794"/>
                </a:lnTo>
                <a:lnTo>
                  <a:pt x="1566966" y="6783676"/>
                </a:lnTo>
                <a:lnTo>
                  <a:pt x="1601718" y="6812205"/>
                </a:lnTo>
                <a:lnTo>
                  <a:pt x="1636770" y="6840379"/>
                </a:lnTo>
                <a:lnTo>
                  <a:pt x="1672119" y="6868196"/>
                </a:lnTo>
                <a:lnTo>
                  <a:pt x="1707763" y="6895652"/>
                </a:lnTo>
                <a:lnTo>
                  <a:pt x="1743699" y="6922744"/>
                </a:lnTo>
                <a:lnTo>
                  <a:pt x="1779923" y="6949471"/>
                </a:lnTo>
                <a:lnTo>
                  <a:pt x="1816434" y="6975829"/>
                </a:lnTo>
                <a:lnTo>
                  <a:pt x="1853228" y="7001815"/>
                </a:lnTo>
                <a:lnTo>
                  <a:pt x="1890303" y="7027427"/>
                </a:lnTo>
                <a:lnTo>
                  <a:pt x="1927656" y="7052663"/>
                </a:lnTo>
                <a:lnTo>
                  <a:pt x="1965284" y="7077518"/>
                </a:lnTo>
                <a:lnTo>
                  <a:pt x="2003185" y="7101991"/>
                </a:lnTo>
                <a:lnTo>
                  <a:pt x="2041355" y="7126078"/>
                </a:lnTo>
                <a:lnTo>
                  <a:pt x="2079793" y="7149778"/>
                </a:lnTo>
                <a:lnTo>
                  <a:pt x="2118495" y="7173087"/>
                </a:lnTo>
                <a:lnTo>
                  <a:pt x="2157458" y="7196002"/>
                </a:lnTo>
                <a:lnTo>
                  <a:pt x="2196680" y="7218521"/>
                </a:lnTo>
                <a:lnTo>
                  <a:pt x="2236158" y="7240642"/>
                </a:lnTo>
                <a:lnTo>
                  <a:pt x="2275890" y="7262360"/>
                </a:lnTo>
                <a:lnTo>
                  <a:pt x="2315871" y="7283674"/>
                </a:lnTo>
                <a:lnTo>
                  <a:pt x="2356101" y="7304580"/>
                </a:lnTo>
                <a:lnTo>
                  <a:pt x="2396576" y="7325077"/>
                </a:lnTo>
                <a:lnTo>
                  <a:pt x="2437293" y="7345161"/>
                </a:lnTo>
                <a:lnTo>
                  <a:pt x="2478249" y="7364829"/>
                </a:lnTo>
                <a:lnTo>
                  <a:pt x="2519442" y="7384079"/>
                </a:lnTo>
                <a:lnTo>
                  <a:pt x="2560869" y="7402908"/>
                </a:lnTo>
                <a:lnTo>
                  <a:pt x="2602528" y="7421314"/>
                </a:lnTo>
                <a:lnTo>
                  <a:pt x="2644415" y="7439292"/>
                </a:lnTo>
                <a:lnTo>
                  <a:pt x="2686528" y="7456842"/>
                </a:lnTo>
                <a:lnTo>
                  <a:pt x="2728863" y="7473960"/>
                </a:lnTo>
                <a:lnTo>
                  <a:pt x="2771419" y="7490642"/>
                </a:lnTo>
                <a:lnTo>
                  <a:pt x="2814193" y="7506888"/>
                </a:lnTo>
                <a:lnTo>
                  <a:pt x="2857181" y="7522693"/>
                </a:lnTo>
                <a:lnTo>
                  <a:pt x="2900382" y="7538055"/>
                </a:lnTo>
                <a:lnTo>
                  <a:pt x="2943791" y="7552971"/>
                </a:lnTo>
                <a:lnTo>
                  <a:pt x="2964904" y="7559974"/>
                </a:lnTo>
              </a:path>
            </a:pathLst>
          </a:custGeom>
          <a:ln w="6663">
            <a:solidFill>
              <a:srgbClr val="C6A3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664908" y="25"/>
            <a:ext cx="2965450" cy="7560309"/>
          </a:xfrm>
          <a:custGeom>
            <a:avLst/>
            <a:gdLst/>
            <a:ahLst/>
            <a:cxnLst/>
            <a:rect l="l" t="t" r="r" b="b"/>
            <a:pathLst>
              <a:path w="2965450" h="7560309">
                <a:moveTo>
                  <a:pt x="0" y="7559974"/>
                </a:moveTo>
                <a:lnTo>
                  <a:pt x="64522" y="7538055"/>
                </a:lnTo>
                <a:lnTo>
                  <a:pt x="107722" y="7522693"/>
                </a:lnTo>
                <a:lnTo>
                  <a:pt x="150710" y="7506888"/>
                </a:lnTo>
                <a:lnTo>
                  <a:pt x="193484" y="7490642"/>
                </a:lnTo>
                <a:lnTo>
                  <a:pt x="236040" y="7473960"/>
                </a:lnTo>
                <a:lnTo>
                  <a:pt x="278375" y="7456842"/>
                </a:lnTo>
                <a:lnTo>
                  <a:pt x="320488" y="7439292"/>
                </a:lnTo>
                <a:lnTo>
                  <a:pt x="362375" y="7421314"/>
                </a:lnTo>
                <a:lnTo>
                  <a:pt x="404034" y="7402908"/>
                </a:lnTo>
                <a:lnTo>
                  <a:pt x="445461" y="7384079"/>
                </a:lnTo>
                <a:lnTo>
                  <a:pt x="486654" y="7364829"/>
                </a:lnTo>
                <a:lnTo>
                  <a:pt x="527610" y="7345161"/>
                </a:lnTo>
                <a:lnTo>
                  <a:pt x="568327" y="7325077"/>
                </a:lnTo>
                <a:lnTo>
                  <a:pt x="608802" y="7304580"/>
                </a:lnTo>
                <a:lnTo>
                  <a:pt x="649032" y="7283674"/>
                </a:lnTo>
                <a:lnTo>
                  <a:pt x="689013" y="7262360"/>
                </a:lnTo>
                <a:lnTo>
                  <a:pt x="728745" y="7240642"/>
                </a:lnTo>
                <a:lnTo>
                  <a:pt x="768223" y="7218521"/>
                </a:lnTo>
                <a:lnTo>
                  <a:pt x="807445" y="7196002"/>
                </a:lnTo>
                <a:lnTo>
                  <a:pt x="846408" y="7173087"/>
                </a:lnTo>
                <a:lnTo>
                  <a:pt x="885110" y="7149778"/>
                </a:lnTo>
                <a:lnTo>
                  <a:pt x="923548" y="7126078"/>
                </a:lnTo>
                <a:lnTo>
                  <a:pt x="961718" y="7101991"/>
                </a:lnTo>
                <a:lnTo>
                  <a:pt x="999619" y="7077518"/>
                </a:lnTo>
                <a:lnTo>
                  <a:pt x="1037247" y="7052663"/>
                </a:lnTo>
                <a:lnTo>
                  <a:pt x="1074600" y="7027427"/>
                </a:lnTo>
                <a:lnTo>
                  <a:pt x="1111675" y="7001815"/>
                </a:lnTo>
                <a:lnTo>
                  <a:pt x="1148469" y="6975829"/>
                </a:lnTo>
                <a:lnTo>
                  <a:pt x="1184980" y="6949471"/>
                </a:lnTo>
                <a:lnTo>
                  <a:pt x="1221204" y="6922744"/>
                </a:lnTo>
                <a:lnTo>
                  <a:pt x="1257140" y="6895652"/>
                </a:lnTo>
                <a:lnTo>
                  <a:pt x="1292784" y="6868196"/>
                </a:lnTo>
                <a:lnTo>
                  <a:pt x="1328133" y="6840379"/>
                </a:lnTo>
                <a:lnTo>
                  <a:pt x="1363185" y="6812205"/>
                </a:lnTo>
                <a:lnTo>
                  <a:pt x="1397937" y="6783676"/>
                </a:lnTo>
                <a:lnTo>
                  <a:pt x="1432386" y="6754794"/>
                </a:lnTo>
                <a:lnTo>
                  <a:pt x="1466529" y="6725563"/>
                </a:lnTo>
                <a:lnTo>
                  <a:pt x="1500365" y="6695985"/>
                </a:lnTo>
                <a:lnTo>
                  <a:pt x="1533889" y="6666064"/>
                </a:lnTo>
                <a:lnTo>
                  <a:pt x="1567100" y="6635801"/>
                </a:lnTo>
                <a:lnTo>
                  <a:pt x="1599994" y="6605199"/>
                </a:lnTo>
                <a:lnTo>
                  <a:pt x="1632568" y="6574262"/>
                </a:lnTo>
                <a:lnTo>
                  <a:pt x="1664821" y="6542992"/>
                </a:lnTo>
                <a:lnTo>
                  <a:pt x="1696749" y="6511391"/>
                </a:lnTo>
                <a:lnTo>
                  <a:pt x="1728350" y="6479463"/>
                </a:lnTo>
                <a:lnTo>
                  <a:pt x="1759620" y="6447210"/>
                </a:lnTo>
                <a:lnTo>
                  <a:pt x="1790557" y="6414635"/>
                </a:lnTo>
                <a:lnTo>
                  <a:pt x="1821159" y="6381741"/>
                </a:lnTo>
                <a:lnTo>
                  <a:pt x="1851422" y="6348531"/>
                </a:lnTo>
                <a:lnTo>
                  <a:pt x="1881344" y="6315006"/>
                </a:lnTo>
                <a:lnTo>
                  <a:pt x="1910921" y="6281171"/>
                </a:lnTo>
                <a:lnTo>
                  <a:pt x="1940152" y="6247027"/>
                </a:lnTo>
                <a:lnTo>
                  <a:pt x="1969034" y="6212578"/>
                </a:lnTo>
                <a:lnTo>
                  <a:pt x="1997563" y="6177826"/>
                </a:lnTo>
                <a:lnTo>
                  <a:pt x="2025737" y="6142775"/>
                </a:lnTo>
                <a:lnTo>
                  <a:pt x="2053554" y="6107425"/>
                </a:lnTo>
                <a:lnTo>
                  <a:pt x="2081010" y="6071782"/>
                </a:lnTo>
                <a:lnTo>
                  <a:pt x="2108102" y="6035846"/>
                </a:lnTo>
                <a:lnTo>
                  <a:pt x="2134829" y="5999622"/>
                </a:lnTo>
                <a:lnTo>
                  <a:pt x="2161187" y="5963111"/>
                </a:lnTo>
                <a:lnTo>
                  <a:pt x="2187173" y="5926317"/>
                </a:lnTo>
                <a:lnTo>
                  <a:pt x="2212786" y="5889242"/>
                </a:lnTo>
                <a:lnTo>
                  <a:pt x="2238021" y="5851889"/>
                </a:lnTo>
                <a:lnTo>
                  <a:pt x="2262876" y="5814261"/>
                </a:lnTo>
                <a:lnTo>
                  <a:pt x="2287349" y="5776360"/>
                </a:lnTo>
                <a:lnTo>
                  <a:pt x="2311437" y="5738189"/>
                </a:lnTo>
                <a:lnTo>
                  <a:pt x="2335136" y="5699752"/>
                </a:lnTo>
                <a:lnTo>
                  <a:pt x="2358445" y="5661050"/>
                </a:lnTo>
                <a:lnTo>
                  <a:pt x="2381361" y="5622087"/>
                </a:lnTo>
                <a:lnTo>
                  <a:pt x="2403880" y="5582865"/>
                </a:lnTo>
                <a:lnTo>
                  <a:pt x="2426000" y="5543387"/>
                </a:lnTo>
                <a:lnTo>
                  <a:pt x="2447718" y="5503655"/>
                </a:lnTo>
                <a:lnTo>
                  <a:pt x="2469032" y="5463673"/>
                </a:lnTo>
                <a:lnTo>
                  <a:pt x="2489939" y="5423444"/>
                </a:lnTo>
                <a:lnTo>
                  <a:pt x="2510435" y="5382969"/>
                </a:lnTo>
                <a:lnTo>
                  <a:pt x="2530519" y="5342252"/>
                </a:lnTo>
                <a:lnTo>
                  <a:pt x="2550187" y="5301296"/>
                </a:lnTo>
                <a:lnTo>
                  <a:pt x="2569437" y="5260103"/>
                </a:lnTo>
                <a:lnTo>
                  <a:pt x="2588267" y="5218675"/>
                </a:lnTo>
                <a:lnTo>
                  <a:pt x="2606672" y="5177017"/>
                </a:lnTo>
                <a:lnTo>
                  <a:pt x="2624651" y="5135130"/>
                </a:lnTo>
                <a:lnTo>
                  <a:pt x="2642200" y="5093017"/>
                </a:lnTo>
                <a:lnTo>
                  <a:pt x="2659318" y="5050681"/>
                </a:lnTo>
                <a:lnTo>
                  <a:pt x="2676001" y="5008125"/>
                </a:lnTo>
                <a:lnTo>
                  <a:pt x="2692246" y="4965352"/>
                </a:lnTo>
                <a:lnTo>
                  <a:pt x="2708051" y="4922364"/>
                </a:lnTo>
                <a:lnTo>
                  <a:pt x="2723413" y="4879163"/>
                </a:lnTo>
                <a:lnTo>
                  <a:pt x="2738329" y="4835754"/>
                </a:lnTo>
                <a:lnTo>
                  <a:pt x="2752797" y="4792138"/>
                </a:lnTo>
                <a:lnTo>
                  <a:pt x="2766814" y="4748318"/>
                </a:lnTo>
                <a:lnTo>
                  <a:pt x="2780376" y="4704297"/>
                </a:lnTo>
                <a:lnTo>
                  <a:pt x="2793482" y="4660078"/>
                </a:lnTo>
                <a:lnTo>
                  <a:pt x="2806128" y="4615663"/>
                </a:lnTo>
                <a:lnTo>
                  <a:pt x="2818312" y="4571056"/>
                </a:lnTo>
                <a:lnTo>
                  <a:pt x="2830031" y="4526258"/>
                </a:lnTo>
                <a:lnTo>
                  <a:pt x="2841283" y="4481273"/>
                </a:lnTo>
                <a:lnTo>
                  <a:pt x="2852063" y="4436104"/>
                </a:lnTo>
                <a:lnTo>
                  <a:pt x="2862371" y="4390753"/>
                </a:lnTo>
                <a:lnTo>
                  <a:pt x="2872202" y="4345223"/>
                </a:lnTo>
                <a:lnTo>
                  <a:pt x="2881555" y="4299517"/>
                </a:lnTo>
                <a:lnTo>
                  <a:pt x="2890427" y="4253637"/>
                </a:lnTo>
                <a:lnTo>
                  <a:pt x="2898814" y="4207587"/>
                </a:lnTo>
                <a:lnTo>
                  <a:pt x="2906714" y="4161368"/>
                </a:lnTo>
                <a:lnTo>
                  <a:pt x="2914124" y="4114984"/>
                </a:lnTo>
                <a:lnTo>
                  <a:pt x="2921042" y="4068438"/>
                </a:lnTo>
                <a:lnTo>
                  <a:pt x="2927464" y="4021732"/>
                </a:lnTo>
                <a:lnTo>
                  <a:pt x="2933389" y="3974868"/>
                </a:lnTo>
                <a:lnTo>
                  <a:pt x="2938812" y="3927851"/>
                </a:lnTo>
                <a:lnTo>
                  <a:pt x="2943733" y="3880682"/>
                </a:lnTo>
                <a:lnTo>
                  <a:pt x="2948147" y="3833364"/>
                </a:lnTo>
                <a:lnTo>
                  <a:pt x="2952052" y="3785901"/>
                </a:lnTo>
                <a:lnTo>
                  <a:pt x="2955445" y="3738294"/>
                </a:lnTo>
                <a:lnTo>
                  <a:pt x="2958324" y="3690546"/>
                </a:lnTo>
                <a:lnTo>
                  <a:pt x="2960685" y="3642661"/>
                </a:lnTo>
                <a:lnTo>
                  <a:pt x="2962527" y="3594641"/>
                </a:lnTo>
                <a:lnTo>
                  <a:pt x="2963846" y="3546488"/>
                </a:lnTo>
                <a:lnTo>
                  <a:pt x="2964639" y="3498206"/>
                </a:lnTo>
                <a:lnTo>
                  <a:pt x="2964904" y="3449797"/>
                </a:lnTo>
                <a:lnTo>
                  <a:pt x="2964639" y="3401388"/>
                </a:lnTo>
                <a:lnTo>
                  <a:pt x="2963846" y="3353106"/>
                </a:lnTo>
                <a:lnTo>
                  <a:pt x="2962527" y="3304953"/>
                </a:lnTo>
                <a:lnTo>
                  <a:pt x="2960685" y="3256933"/>
                </a:lnTo>
                <a:lnTo>
                  <a:pt x="2958324" y="3209048"/>
                </a:lnTo>
                <a:lnTo>
                  <a:pt x="2955445" y="3161300"/>
                </a:lnTo>
                <a:lnTo>
                  <a:pt x="2952052" y="3113693"/>
                </a:lnTo>
                <a:lnTo>
                  <a:pt x="2948147" y="3066229"/>
                </a:lnTo>
                <a:lnTo>
                  <a:pt x="2943733" y="3018912"/>
                </a:lnTo>
                <a:lnTo>
                  <a:pt x="2938812" y="2971743"/>
                </a:lnTo>
                <a:lnTo>
                  <a:pt x="2933389" y="2924725"/>
                </a:lnTo>
                <a:lnTo>
                  <a:pt x="2927464" y="2877862"/>
                </a:lnTo>
                <a:lnTo>
                  <a:pt x="2921042" y="2831156"/>
                </a:lnTo>
                <a:lnTo>
                  <a:pt x="2914124" y="2784610"/>
                </a:lnTo>
                <a:lnTo>
                  <a:pt x="2906714" y="2738226"/>
                </a:lnTo>
                <a:lnTo>
                  <a:pt x="2898814" y="2692007"/>
                </a:lnTo>
                <a:lnTo>
                  <a:pt x="2890427" y="2645957"/>
                </a:lnTo>
                <a:lnTo>
                  <a:pt x="2881555" y="2600077"/>
                </a:lnTo>
                <a:lnTo>
                  <a:pt x="2872202" y="2554370"/>
                </a:lnTo>
                <a:lnTo>
                  <a:pt x="2862371" y="2508840"/>
                </a:lnTo>
                <a:lnTo>
                  <a:pt x="2852063" y="2463489"/>
                </a:lnTo>
                <a:lnTo>
                  <a:pt x="2841283" y="2418320"/>
                </a:lnTo>
                <a:lnTo>
                  <a:pt x="2830031" y="2373335"/>
                </a:lnTo>
                <a:lnTo>
                  <a:pt x="2818312" y="2328538"/>
                </a:lnTo>
                <a:lnTo>
                  <a:pt x="2806128" y="2283931"/>
                </a:lnTo>
                <a:lnTo>
                  <a:pt x="2793482" y="2239516"/>
                </a:lnTo>
                <a:lnTo>
                  <a:pt x="2780376" y="2195297"/>
                </a:lnTo>
                <a:lnTo>
                  <a:pt x="2766814" y="2151276"/>
                </a:lnTo>
                <a:lnTo>
                  <a:pt x="2752797" y="2107456"/>
                </a:lnTo>
                <a:lnTo>
                  <a:pt x="2738329" y="2063840"/>
                </a:lnTo>
                <a:lnTo>
                  <a:pt x="2723413" y="2020430"/>
                </a:lnTo>
                <a:lnTo>
                  <a:pt x="2708051" y="1977230"/>
                </a:lnTo>
                <a:lnTo>
                  <a:pt x="2692246" y="1934242"/>
                </a:lnTo>
                <a:lnTo>
                  <a:pt x="2676001" y="1891468"/>
                </a:lnTo>
                <a:lnTo>
                  <a:pt x="2659318" y="1848912"/>
                </a:lnTo>
                <a:lnTo>
                  <a:pt x="2642200" y="1806576"/>
                </a:lnTo>
                <a:lnTo>
                  <a:pt x="2624651" y="1764464"/>
                </a:lnTo>
                <a:lnTo>
                  <a:pt x="2606672" y="1722577"/>
                </a:lnTo>
                <a:lnTo>
                  <a:pt x="2588267" y="1680918"/>
                </a:lnTo>
                <a:lnTo>
                  <a:pt x="2569437" y="1639491"/>
                </a:lnTo>
                <a:lnTo>
                  <a:pt x="2550187" y="1598298"/>
                </a:lnTo>
                <a:lnTo>
                  <a:pt x="2530519" y="1557341"/>
                </a:lnTo>
                <a:lnTo>
                  <a:pt x="2510435" y="1516624"/>
                </a:lnTo>
                <a:lnTo>
                  <a:pt x="2489939" y="1476150"/>
                </a:lnTo>
                <a:lnTo>
                  <a:pt x="2469032" y="1435920"/>
                </a:lnTo>
                <a:lnTo>
                  <a:pt x="2447718" y="1395938"/>
                </a:lnTo>
                <a:lnTo>
                  <a:pt x="2426000" y="1356207"/>
                </a:lnTo>
                <a:lnTo>
                  <a:pt x="2403880" y="1316729"/>
                </a:lnTo>
                <a:lnTo>
                  <a:pt x="2381361" y="1277507"/>
                </a:lnTo>
                <a:lnTo>
                  <a:pt x="2358445" y="1238543"/>
                </a:lnTo>
                <a:lnTo>
                  <a:pt x="2335136" y="1199842"/>
                </a:lnTo>
                <a:lnTo>
                  <a:pt x="2311437" y="1161404"/>
                </a:lnTo>
                <a:lnTo>
                  <a:pt x="2287349" y="1123234"/>
                </a:lnTo>
                <a:lnTo>
                  <a:pt x="2262876" y="1085333"/>
                </a:lnTo>
                <a:lnTo>
                  <a:pt x="2238021" y="1047705"/>
                </a:lnTo>
                <a:lnTo>
                  <a:pt x="2212786" y="1010352"/>
                </a:lnTo>
                <a:lnTo>
                  <a:pt x="2187173" y="973277"/>
                </a:lnTo>
                <a:lnTo>
                  <a:pt x="2161187" y="936482"/>
                </a:lnTo>
                <a:lnTo>
                  <a:pt x="2134829" y="899972"/>
                </a:lnTo>
                <a:lnTo>
                  <a:pt x="2108102" y="863747"/>
                </a:lnTo>
                <a:lnTo>
                  <a:pt x="2081010" y="827812"/>
                </a:lnTo>
                <a:lnTo>
                  <a:pt x="2053554" y="792168"/>
                </a:lnTo>
                <a:lnTo>
                  <a:pt x="2025737" y="756819"/>
                </a:lnTo>
                <a:lnTo>
                  <a:pt x="1997563" y="721767"/>
                </a:lnTo>
                <a:lnTo>
                  <a:pt x="1969034" y="687015"/>
                </a:lnTo>
                <a:lnTo>
                  <a:pt x="1940152" y="652566"/>
                </a:lnTo>
                <a:lnTo>
                  <a:pt x="1910921" y="618422"/>
                </a:lnTo>
                <a:lnTo>
                  <a:pt x="1881344" y="584587"/>
                </a:lnTo>
                <a:lnTo>
                  <a:pt x="1851422" y="551063"/>
                </a:lnTo>
                <a:lnTo>
                  <a:pt x="1821159" y="517852"/>
                </a:lnTo>
                <a:lnTo>
                  <a:pt x="1790557" y="484958"/>
                </a:lnTo>
                <a:lnTo>
                  <a:pt x="1759620" y="452383"/>
                </a:lnTo>
                <a:lnTo>
                  <a:pt x="1728350" y="420131"/>
                </a:lnTo>
                <a:lnTo>
                  <a:pt x="1696749" y="388202"/>
                </a:lnTo>
                <a:lnTo>
                  <a:pt x="1664821" y="356602"/>
                </a:lnTo>
                <a:lnTo>
                  <a:pt x="1632568" y="325332"/>
                </a:lnTo>
                <a:lnTo>
                  <a:pt x="1599994" y="294394"/>
                </a:lnTo>
                <a:lnTo>
                  <a:pt x="1567100" y="263793"/>
                </a:lnTo>
                <a:lnTo>
                  <a:pt x="1533889" y="233530"/>
                </a:lnTo>
                <a:lnTo>
                  <a:pt x="1500365" y="203608"/>
                </a:lnTo>
                <a:lnTo>
                  <a:pt x="1466529" y="174030"/>
                </a:lnTo>
                <a:lnTo>
                  <a:pt x="1432386" y="144799"/>
                </a:lnTo>
                <a:lnTo>
                  <a:pt x="1397937" y="115918"/>
                </a:lnTo>
                <a:lnTo>
                  <a:pt x="1363185" y="87389"/>
                </a:lnTo>
                <a:lnTo>
                  <a:pt x="1328133" y="59215"/>
                </a:lnTo>
                <a:lnTo>
                  <a:pt x="1292784" y="31398"/>
                </a:lnTo>
                <a:lnTo>
                  <a:pt x="1257140" y="3942"/>
                </a:lnTo>
                <a:lnTo>
                  <a:pt x="1251910" y="0"/>
                </a:lnTo>
              </a:path>
            </a:pathLst>
          </a:custGeom>
          <a:ln w="6663">
            <a:solidFill>
              <a:srgbClr val="C6A3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55076" y="25"/>
            <a:ext cx="2750185" cy="7560309"/>
          </a:xfrm>
          <a:custGeom>
            <a:avLst/>
            <a:gdLst/>
            <a:ahLst/>
            <a:cxnLst/>
            <a:rect l="l" t="t" r="r" b="b"/>
            <a:pathLst>
              <a:path w="2750185" h="7560309">
                <a:moveTo>
                  <a:pt x="1641824" y="0"/>
                </a:moveTo>
                <a:lnTo>
                  <a:pt x="1600269" y="34178"/>
                </a:lnTo>
                <a:lnTo>
                  <a:pt x="1565902" y="63126"/>
                </a:lnTo>
                <a:lnTo>
                  <a:pt x="1531832" y="92414"/>
                </a:lnTo>
                <a:lnTo>
                  <a:pt x="1498063" y="122039"/>
                </a:lnTo>
                <a:lnTo>
                  <a:pt x="1464598" y="151998"/>
                </a:lnTo>
                <a:lnTo>
                  <a:pt x="1431438" y="182289"/>
                </a:lnTo>
                <a:lnTo>
                  <a:pt x="1398586" y="212910"/>
                </a:lnTo>
                <a:lnTo>
                  <a:pt x="1366045" y="243857"/>
                </a:lnTo>
                <a:lnTo>
                  <a:pt x="1333818" y="275127"/>
                </a:lnTo>
                <a:lnTo>
                  <a:pt x="1301907" y="306720"/>
                </a:lnTo>
                <a:lnTo>
                  <a:pt x="1270315" y="338631"/>
                </a:lnTo>
                <a:lnTo>
                  <a:pt x="1239044" y="370858"/>
                </a:lnTo>
                <a:lnTo>
                  <a:pt x="1208097" y="403398"/>
                </a:lnTo>
                <a:lnTo>
                  <a:pt x="1177477" y="436250"/>
                </a:lnTo>
                <a:lnTo>
                  <a:pt x="1147186" y="469410"/>
                </a:lnTo>
                <a:lnTo>
                  <a:pt x="1117227" y="502876"/>
                </a:lnTo>
                <a:lnTo>
                  <a:pt x="1087602" y="536645"/>
                </a:lnTo>
                <a:lnTo>
                  <a:pt x="1058314" y="570714"/>
                </a:lnTo>
                <a:lnTo>
                  <a:pt x="1029365" y="605081"/>
                </a:lnTo>
                <a:lnTo>
                  <a:pt x="1000759" y="639744"/>
                </a:lnTo>
                <a:lnTo>
                  <a:pt x="972498" y="674699"/>
                </a:lnTo>
                <a:lnTo>
                  <a:pt x="944584" y="709944"/>
                </a:lnTo>
                <a:lnTo>
                  <a:pt x="917020" y="745477"/>
                </a:lnTo>
                <a:lnTo>
                  <a:pt x="889809" y="781295"/>
                </a:lnTo>
                <a:lnTo>
                  <a:pt x="862953" y="817395"/>
                </a:lnTo>
                <a:lnTo>
                  <a:pt x="836455" y="853775"/>
                </a:lnTo>
                <a:lnTo>
                  <a:pt x="810318" y="890431"/>
                </a:lnTo>
                <a:lnTo>
                  <a:pt x="784543" y="927363"/>
                </a:lnTo>
                <a:lnTo>
                  <a:pt x="759134" y="964566"/>
                </a:lnTo>
                <a:lnTo>
                  <a:pt x="734094" y="1002038"/>
                </a:lnTo>
                <a:lnTo>
                  <a:pt x="709424" y="1039777"/>
                </a:lnTo>
                <a:lnTo>
                  <a:pt x="685128" y="1077780"/>
                </a:lnTo>
                <a:lnTo>
                  <a:pt x="661208" y="1116045"/>
                </a:lnTo>
                <a:lnTo>
                  <a:pt x="637666" y="1154568"/>
                </a:lnTo>
                <a:lnTo>
                  <a:pt x="614506" y="1193347"/>
                </a:lnTo>
                <a:lnTo>
                  <a:pt x="591730" y="1232380"/>
                </a:lnTo>
                <a:lnTo>
                  <a:pt x="569340" y="1271665"/>
                </a:lnTo>
                <a:lnTo>
                  <a:pt x="547340" y="1311197"/>
                </a:lnTo>
                <a:lnTo>
                  <a:pt x="525731" y="1350975"/>
                </a:lnTo>
                <a:lnTo>
                  <a:pt x="504516" y="1390997"/>
                </a:lnTo>
                <a:lnTo>
                  <a:pt x="483699" y="1431259"/>
                </a:lnTo>
                <a:lnTo>
                  <a:pt x="463281" y="1471759"/>
                </a:lnTo>
                <a:lnTo>
                  <a:pt x="443265" y="1512494"/>
                </a:lnTo>
                <a:lnTo>
                  <a:pt x="423654" y="1553463"/>
                </a:lnTo>
                <a:lnTo>
                  <a:pt x="404450" y="1594661"/>
                </a:lnTo>
                <a:lnTo>
                  <a:pt x="385656" y="1636087"/>
                </a:lnTo>
                <a:lnTo>
                  <a:pt x="367275" y="1677738"/>
                </a:lnTo>
                <a:lnTo>
                  <a:pt x="349309" y="1719611"/>
                </a:lnTo>
                <a:lnTo>
                  <a:pt x="331761" y="1761704"/>
                </a:lnTo>
                <a:lnTo>
                  <a:pt x="314633" y="1804014"/>
                </a:lnTo>
                <a:lnTo>
                  <a:pt x="297928" y="1846539"/>
                </a:lnTo>
                <a:lnTo>
                  <a:pt x="281649" y="1889275"/>
                </a:lnTo>
                <a:lnTo>
                  <a:pt x="265798" y="1932221"/>
                </a:lnTo>
                <a:lnTo>
                  <a:pt x="250378" y="1975373"/>
                </a:lnTo>
                <a:lnTo>
                  <a:pt x="235391" y="2018730"/>
                </a:lnTo>
                <a:lnTo>
                  <a:pt x="220840" y="2062288"/>
                </a:lnTo>
                <a:lnTo>
                  <a:pt x="206728" y="2106045"/>
                </a:lnTo>
                <a:lnTo>
                  <a:pt x="193057" y="2149999"/>
                </a:lnTo>
                <a:lnTo>
                  <a:pt x="179830" y="2194145"/>
                </a:lnTo>
                <a:lnTo>
                  <a:pt x="167050" y="2238484"/>
                </a:lnTo>
                <a:lnTo>
                  <a:pt x="154719" y="2283010"/>
                </a:lnTo>
                <a:lnTo>
                  <a:pt x="142839" y="2327722"/>
                </a:lnTo>
                <a:lnTo>
                  <a:pt x="131413" y="2372618"/>
                </a:lnTo>
                <a:lnTo>
                  <a:pt x="120445" y="2417694"/>
                </a:lnTo>
                <a:lnTo>
                  <a:pt x="109935" y="2462949"/>
                </a:lnTo>
                <a:lnTo>
                  <a:pt x="99888" y="2508378"/>
                </a:lnTo>
                <a:lnTo>
                  <a:pt x="90306" y="2553981"/>
                </a:lnTo>
                <a:lnTo>
                  <a:pt x="81191" y="2599754"/>
                </a:lnTo>
                <a:lnTo>
                  <a:pt x="72546" y="2645694"/>
                </a:lnTo>
                <a:lnTo>
                  <a:pt x="64373" y="2691799"/>
                </a:lnTo>
                <a:lnTo>
                  <a:pt x="56676" y="2738067"/>
                </a:lnTo>
                <a:lnTo>
                  <a:pt x="49456" y="2784495"/>
                </a:lnTo>
                <a:lnTo>
                  <a:pt x="42716" y="2831080"/>
                </a:lnTo>
                <a:lnTo>
                  <a:pt x="36460" y="2877819"/>
                </a:lnTo>
                <a:lnTo>
                  <a:pt x="30689" y="2924710"/>
                </a:lnTo>
                <a:lnTo>
                  <a:pt x="25406" y="2971751"/>
                </a:lnTo>
                <a:lnTo>
                  <a:pt x="20614" y="3018939"/>
                </a:lnTo>
                <a:lnTo>
                  <a:pt x="16315" y="3066270"/>
                </a:lnTo>
                <a:lnTo>
                  <a:pt x="12513" y="3113744"/>
                </a:lnTo>
                <a:lnTo>
                  <a:pt x="9208" y="3161356"/>
                </a:lnTo>
                <a:lnTo>
                  <a:pt x="6405" y="3209104"/>
                </a:lnTo>
                <a:lnTo>
                  <a:pt x="4106" y="3256987"/>
                </a:lnTo>
                <a:lnTo>
                  <a:pt x="2313" y="3305000"/>
                </a:lnTo>
                <a:lnTo>
                  <a:pt x="1030" y="3353142"/>
                </a:lnTo>
                <a:lnTo>
                  <a:pt x="257" y="3401410"/>
                </a:lnTo>
                <a:lnTo>
                  <a:pt x="0" y="3449801"/>
                </a:lnTo>
                <a:lnTo>
                  <a:pt x="257" y="3498192"/>
                </a:lnTo>
                <a:lnTo>
                  <a:pt x="1030" y="3546460"/>
                </a:lnTo>
                <a:lnTo>
                  <a:pt x="2313" y="3594602"/>
                </a:lnTo>
                <a:lnTo>
                  <a:pt x="4106" y="3642615"/>
                </a:lnTo>
                <a:lnTo>
                  <a:pt x="6405" y="3690497"/>
                </a:lnTo>
                <a:lnTo>
                  <a:pt x="9208" y="3738246"/>
                </a:lnTo>
                <a:lnTo>
                  <a:pt x="12513" y="3785858"/>
                </a:lnTo>
                <a:lnTo>
                  <a:pt x="16315" y="3833331"/>
                </a:lnTo>
                <a:lnTo>
                  <a:pt x="20614" y="3880663"/>
                </a:lnTo>
                <a:lnTo>
                  <a:pt x="25406" y="3927850"/>
                </a:lnTo>
                <a:lnTo>
                  <a:pt x="30689" y="3974891"/>
                </a:lnTo>
                <a:lnTo>
                  <a:pt x="36460" y="4021782"/>
                </a:lnTo>
                <a:lnTo>
                  <a:pt x="42716" y="4068522"/>
                </a:lnTo>
                <a:lnTo>
                  <a:pt x="49456" y="4115107"/>
                </a:lnTo>
                <a:lnTo>
                  <a:pt x="56676" y="4161534"/>
                </a:lnTo>
                <a:lnTo>
                  <a:pt x="64373" y="4207802"/>
                </a:lnTo>
                <a:lnTo>
                  <a:pt x="72546" y="4253907"/>
                </a:lnTo>
                <a:lnTo>
                  <a:pt x="81191" y="4299848"/>
                </a:lnTo>
                <a:lnTo>
                  <a:pt x="90306" y="4345620"/>
                </a:lnTo>
                <a:lnTo>
                  <a:pt x="99888" y="4391223"/>
                </a:lnTo>
                <a:lnTo>
                  <a:pt x="109935" y="4436653"/>
                </a:lnTo>
                <a:lnTo>
                  <a:pt x="120445" y="4481907"/>
                </a:lnTo>
                <a:lnTo>
                  <a:pt x="131413" y="4526983"/>
                </a:lnTo>
                <a:lnTo>
                  <a:pt x="142839" y="4571879"/>
                </a:lnTo>
                <a:lnTo>
                  <a:pt x="154719" y="4616591"/>
                </a:lnTo>
                <a:lnTo>
                  <a:pt x="167050" y="4661118"/>
                </a:lnTo>
                <a:lnTo>
                  <a:pt x="179830" y="4705456"/>
                </a:lnTo>
                <a:lnTo>
                  <a:pt x="193057" y="4749603"/>
                </a:lnTo>
                <a:lnTo>
                  <a:pt x="206728" y="4793556"/>
                </a:lnTo>
                <a:lnTo>
                  <a:pt x="220840" y="4837313"/>
                </a:lnTo>
                <a:lnTo>
                  <a:pt x="235391" y="4880871"/>
                </a:lnTo>
                <a:lnTo>
                  <a:pt x="250378" y="4924228"/>
                </a:lnTo>
                <a:lnTo>
                  <a:pt x="265798" y="4967380"/>
                </a:lnTo>
                <a:lnTo>
                  <a:pt x="281649" y="5010326"/>
                </a:lnTo>
                <a:lnTo>
                  <a:pt x="297928" y="5053062"/>
                </a:lnTo>
                <a:lnTo>
                  <a:pt x="314633" y="5095587"/>
                </a:lnTo>
                <a:lnTo>
                  <a:pt x="331761" y="5137897"/>
                </a:lnTo>
                <a:lnTo>
                  <a:pt x="349309" y="5179990"/>
                </a:lnTo>
                <a:lnTo>
                  <a:pt x="367275" y="5221863"/>
                </a:lnTo>
                <a:lnTo>
                  <a:pt x="385656" y="5263514"/>
                </a:lnTo>
                <a:lnTo>
                  <a:pt x="404450" y="5304940"/>
                </a:lnTo>
                <a:lnTo>
                  <a:pt x="423654" y="5346138"/>
                </a:lnTo>
                <a:lnTo>
                  <a:pt x="443265" y="5387106"/>
                </a:lnTo>
                <a:lnTo>
                  <a:pt x="463281" y="5427842"/>
                </a:lnTo>
                <a:lnTo>
                  <a:pt x="483699" y="5468342"/>
                </a:lnTo>
                <a:lnTo>
                  <a:pt x="504516" y="5508604"/>
                </a:lnTo>
                <a:lnTo>
                  <a:pt x="525731" y="5548625"/>
                </a:lnTo>
                <a:lnTo>
                  <a:pt x="547340" y="5588404"/>
                </a:lnTo>
                <a:lnTo>
                  <a:pt x="569340" y="5627936"/>
                </a:lnTo>
                <a:lnTo>
                  <a:pt x="591730" y="5667220"/>
                </a:lnTo>
                <a:lnTo>
                  <a:pt x="614506" y="5706253"/>
                </a:lnTo>
                <a:lnTo>
                  <a:pt x="637666" y="5745033"/>
                </a:lnTo>
                <a:lnTo>
                  <a:pt x="661208" y="5783556"/>
                </a:lnTo>
                <a:lnTo>
                  <a:pt x="685128" y="5821821"/>
                </a:lnTo>
                <a:lnTo>
                  <a:pt x="709424" y="5859824"/>
                </a:lnTo>
                <a:lnTo>
                  <a:pt x="734094" y="5897563"/>
                </a:lnTo>
                <a:lnTo>
                  <a:pt x="759134" y="5935035"/>
                </a:lnTo>
                <a:lnTo>
                  <a:pt x="784543" y="5972238"/>
                </a:lnTo>
                <a:lnTo>
                  <a:pt x="810318" y="6009169"/>
                </a:lnTo>
                <a:lnTo>
                  <a:pt x="836455" y="6045826"/>
                </a:lnTo>
                <a:lnTo>
                  <a:pt x="862953" y="6082206"/>
                </a:lnTo>
                <a:lnTo>
                  <a:pt x="889809" y="6118306"/>
                </a:lnTo>
                <a:lnTo>
                  <a:pt x="917020" y="6154123"/>
                </a:lnTo>
                <a:lnTo>
                  <a:pt x="944584" y="6189656"/>
                </a:lnTo>
                <a:lnTo>
                  <a:pt x="972498" y="6224902"/>
                </a:lnTo>
                <a:lnTo>
                  <a:pt x="1000759" y="6259857"/>
                </a:lnTo>
                <a:lnTo>
                  <a:pt x="1029365" y="6294519"/>
                </a:lnTo>
                <a:lnTo>
                  <a:pt x="1058314" y="6328887"/>
                </a:lnTo>
                <a:lnTo>
                  <a:pt x="1087602" y="6362956"/>
                </a:lnTo>
                <a:lnTo>
                  <a:pt x="1117227" y="6396725"/>
                </a:lnTo>
                <a:lnTo>
                  <a:pt x="1147186" y="6430191"/>
                </a:lnTo>
                <a:lnTo>
                  <a:pt x="1177477" y="6463351"/>
                </a:lnTo>
                <a:lnTo>
                  <a:pt x="1208097" y="6496202"/>
                </a:lnTo>
                <a:lnTo>
                  <a:pt x="1239044" y="6528743"/>
                </a:lnTo>
                <a:lnTo>
                  <a:pt x="1270315" y="6560970"/>
                </a:lnTo>
                <a:lnTo>
                  <a:pt x="1301907" y="6592881"/>
                </a:lnTo>
                <a:lnTo>
                  <a:pt x="1333818" y="6624473"/>
                </a:lnTo>
                <a:lnTo>
                  <a:pt x="1366045" y="6655744"/>
                </a:lnTo>
                <a:lnTo>
                  <a:pt x="1398586" y="6686691"/>
                </a:lnTo>
                <a:lnTo>
                  <a:pt x="1431438" y="6717311"/>
                </a:lnTo>
                <a:lnTo>
                  <a:pt x="1464598" y="6747602"/>
                </a:lnTo>
                <a:lnTo>
                  <a:pt x="1498063" y="6777562"/>
                </a:lnTo>
                <a:lnTo>
                  <a:pt x="1531832" y="6807186"/>
                </a:lnTo>
                <a:lnTo>
                  <a:pt x="1565902" y="6836474"/>
                </a:lnTo>
                <a:lnTo>
                  <a:pt x="1600269" y="6865423"/>
                </a:lnTo>
                <a:lnTo>
                  <a:pt x="1634931" y="6894029"/>
                </a:lnTo>
                <a:lnTo>
                  <a:pt x="1669887" y="6922290"/>
                </a:lnTo>
                <a:lnTo>
                  <a:pt x="1705132" y="6950204"/>
                </a:lnTo>
                <a:lnTo>
                  <a:pt x="1740665" y="6977768"/>
                </a:lnTo>
                <a:lnTo>
                  <a:pt x="1776483" y="7004979"/>
                </a:lnTo>
                <a:lnTo>
                  <a:pt x="1812583" y="7031835"/>
                </a:lnTo>
                <a:lnTo>
                  <a:pt x="1848963" y="7058333"/>
                </a:lnTo>
                <a:lnTo>
                  <a:pt x="1885619" y="7084470"/>
                </a:lnTo>
                <a:lnTo>
                  <a:pt x="1922551" y="7110245"/>
                </a:lnTo>
                <a:lnTo>
                  <a:pt x="1959754" y="7135654"/>
                </a:lnTo>
                <a:lnTo>
                  <a:pt x="1997226" y="7160694"/>
                </a:lnTo>
                <a:lnTo>
                  <a:pt x="2034965" y="7185364"/>
                </a:lnTo>
                <a:lnTo>
                  <a:pt x="2072968" y="7209660"/>
                </a:lnTo>
                <a:lnTo>
                  <a:pt x="2111232" y="7233580"/>
                </a:lnTo>
                <a:lnTo>
                  <a:pt x="2149756" y="7257122"/>
                </a:lnTo>
                <a:lnTo>
                  <a:pt x="2188535" y="7280282"/>
                </a:lnTo>
                <a:lnTo>
                  <a:pt x="2227568" y="7303058"/>
                </a:lnTo>
                <a:lnTo>
                  <a:pt x="2266852" y="7325448"/>
                </a:lnTo>
                <a:lnTo>
                  <a:pt x="2306385" y="7347448"/>
                </a:lnTo>
                <a:lnTo>
                  <a:pt x="2346163" y="7369057"/>
                </a:lnTo>
                <a:lnTo>
                  <a:pt x="2386185" y="7390272"/>
                </a:lnTo>
                <a:lnTo>
                  <a:pt x="2426447" y="7411089"/>
                </a:lnTo>
                <a:lnTo>
                  <a:pt x="2466947" y="7431507"/>
                </a:lnTo>
                <a:lnTo>
                  <a:pt x="2507682" y="7451523"/>
                </a:lnTo>
                <a:lnTo>
                  <a:pt x="2548650" y="7471134"/>
                </a:lnTo>
                <a:lnTo>
                  <a:pt x="2589849" y="7490338"/>
                </a:lnTo>
                <a:lnTo>
                  <a:pt x="2631275" y="7509132"/>
                </a:lnTo>
                <a:lnTo>
                  <a:pt x="2672926" y="7527513"/>
                </a:lnTo>
                <a:lnTo>
                  <a:pt x="2714799" y="7545479"/>
                </a:lnTo>
                <a:lnTo>
                  <a:pt x="2749569" y="7559974"/>
                </a:lnTo>
              </a:path>
            </a:pathLst>
          </a:custGeom>
          <a:ln w="17773">
            <a:solidFill>
              <a:srgbClr val="C6A3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995484" y="25"/>
            <a:ext cx="2750185" cy="7560309"/>
          </a:xfrm>
          <a:custGeom>
            <a:avLst/>
            <a:gdLst/>
            <a:ahLst/>
            <a:cxnLst/>
            <a:rect l="l" t="t" r="r" b="b"/>
            <a:pathLst>
              <a:path w="2750184" h="7560309">
                <a:moveTo>
                  <a:pt x="0" y="7559974"/>
                </a:moveTo>
                <a:lnTo>
                  <a:pt x="76643" y="7527513"/>
                </a:lnTo>
                <a:lnTo>
                  <a:pt x="118294" y="7509132"/>
                </a:lnTo>
                <a:lnTo>
                  <a:pt x="159720" y="7490338"/>
                </a:lnTo>
                <a:lnTo>
                  <a:pt x="200918" y="7471134"/>
                </a:lnTo>
                <a:lnTo>
                  <a:pt x="241886" y="7451523"/>
                </a:lnTo>
                <a:lnTo>
                  <a:pt x="282622" y="7431507"/>
                </a:lnTo>
                <a:lnTo>
                  <a:pt x="323122" y="7411089"/>
                </a:lnTo>
                <a:lnTo>
                  <a:pt x="363384" y="7390272"/>
                </a:lnTo>
                <a:lnTo>
                  <a:pt x="403405" y="7369057"/>
                </a:lnTo>
                <a:lnTo>
                  <a:pt x="443184" y="7347448"/>
                </a:lnTo>
                <a:lnTo>
                  <a:pt x="482716" y="7325448"/>
                </a:lnTo>
                <a:lnTo>
                  <a:pt x="522000" y="7303058"/>
                </a:lnTo>
                <a:lnTo>
                  <a:pt x="561033" y="7280282"/>
                </a:lnTo>
                <a:lnTo>
                  <a:pt x="599813" y="7257122"/>
                </a:lnTo>
                <a:lnTo>
                  <a:pt x="638336" y="7233580"/>
                </a:lnTo>
                <a:lnTo>
                  <a:pt x="676601" y="7209660"/>
                </a:lnTo>
                <a:lnTo>
                  <a:pt x="714604" y="7185364"/>
                </a:lnTo>
                <a:lnTo>
                  <a:pt x="752343" y="7160694"/>
                </a:lnTo>
                <a:lnTo>
                  <a:pt x="789815" y="7135654"/>
                </a:lnTo>
                <a:lnTo>
                  <a:pt x="827018" y="7110245"/>
                </a:lnTo>
                <a:lnTo>
                  <a:pt x="863949" y="7084470"/>
                </a:lnTo>
                <a:lnTo>
                  <a:pt x="900606" y="7058333"/>
                </a:lnTo>
                <a:lnTo>
                  <a:pt x="936986" y="7031835"/>
                </a:lnTo>
                <a:lnTo>
                  <a:pt x="973086" y="7004979"/>
                </a:lnTo>
                <a:lnTo>
                  <a:pt x="1008904" y="6977768"/>
                </a:lnTo>
                <a:lnTo>
                  <a:pt x="1044436" y="6950204"/>
                </a:lnTo>
                <a:lnTo>
                  <a:pt x="1079682" y="6922290"/>
                </a:lnTo>
                <a:lnTo>
                  <a:pt x="1114637" y="6894029"/>
                </a:lnTo>
                <a:lnTo>
                  <a:pt x="1149300" y="6865423"/>
                </a:lnTo>
                <a:lnTo>
                  <a:pt x="1183667" y="6836474"/>
                </a:lnTo>
                <a:lnTo>
                  <a:pt x="1217736" y="6807186"/>
                </a:lnTo>
                <a:lnTo>
                  <a:pt x="1251505" y="6777562"/>
                </a:lnTo>
                <a:lnTo>
                  <a:pt x="1284971" y="6747602"/>
                </a:lnTo>
                <a:lnTo>
                  <a:pt x="1318131" y="6717311"/>
                </a:lnTo>
                <a:lnTo>
                  <a:pt x="1350982" y="6686691"/>
                </a:lnTo>
                <a:lnTo>
                  <a:pt x="1383523" y="6655744"/>
                </a:lnTo>
                <a:lnTo>
                  <a:pt x="1415750" y="6624473"/>
                </a:lnTo>
                <a:lnTo>
                  <a:pt x="1447661" y="6592881"/>
                </a:lnTo>
                <a:lnTo>
                  <a:pt x="1479253" y="6560970"/>
                </a:lnTo>
                <a:lnTo>
                  <a:pt x="1510524" y="6528743"/>
                </a:lnTo>
                <a:lnTo>
                  <a:pt x="1541471" y="6496202"/>
                </a:lnTo>
                <a:lnTo>
                  <a:pt x="1572091" y="6463351"/>
                </a:lnTo>
                <a:lnTo>
                  <a:pt x="1602383" y="6430191"/>
                </a:lnTo>
                <a:lnTo>
                  <a:pt x="1632342" y="6396725"/>
                </a:lnTo>
                <a:lnTo>
                  <a:pt x="1661967" y="6362956"/>
                </a:lnTo>
                <a:lnTo>
                  <a:pt x="1691255" y="6328887"/>
                </a:lnTo>
                <a:lnTo>
                  <a:pt x="1720203" y="6294519"/>
                </a:lnTo>
                <a:lnTo>
                  <a:pt x="1748809" y="6259857"/>
                </a:lnTo>
                <a:lnTo>
                  <a:pt x="1777070" y="6224902"/>
                </a:lnTo>
                <a:lnTo>
                  <a:pt x="1804984" y="6189656"/>
                </a:lnTo>
                <a:lnTo>
                  <a:pt x="1832548" y="6154123"/>
                </a:lnTo>
                <a:lnTo>
                  <a:pt x="1859759" y="6118306"/>
                </a:lnTo>
                <a:lnTo>
                  <a:pt x="1886615" y="6082206"/>
                </a:lnTo>
                <a:lnTo>
                  <a:pt x="1913113" y="6045826"/>
                </a:lnTo>
                <a:lnTo>
                  <a:pt x="1939251" y="6009169"/>
                </a:lnTo>
                <a:lnTo>
                  <a:pt x="1965025" y="5972238"/>
                </a:lnTo>
                <a:lnTo>
                  <a:pt x="1990434" y="5935035"/>
                </a:lnTo>
                <a:lnTo>
                  <a:pt x="2015475" y="5897563"/>
                </a:lnTo>
                <a:lnTo>
                  <a:pt x="2040145" y="5859824"/>
                </a:lnTo>
                <a:lnTo>
                  <a:pt x="2064441" y="5821821"/>
                </a:lnTo>
                <a:lnTo>
                  <a:pt x="2088361" y="5783556"/>
                </a:lnTo>
                <a:lnTo>
                  <a:pt x="2111902" y="5745033"/>
                </a:lnTo>
                <a:lnTo>
                  <a:pt x="2135062" y="5706253"/>
                </a:lnTo>
                <a:lnTo>
                  <a:pt x="2157839" y="5667220"/>
                </a:lnTo>
                <a:lnTo>
                  <a:pt x="2180228" y="5627936"/>
                </a:lnTo>
                <a:lnTo>
                  <a:pt x="2202229" y="5588404"/>
                </a:lnTo>
                <a:lnTo>
                  <a:pt x="2223838" y="5548625"/>
                </a:lnTo>
                <a:lnTo>
                  <a:pt x="2245052" y="5508604"/>
                </a:lnTo>
                <a:lnTo>
                  <a:pt x="2265870" y="5468342"/>
                </a:lnTo>
                <a:lnTo>
                  <a:pt x="2286288" y="5427842"/>
                </a:lnTo>
                <a:lnTo>
                  <a:pt x="2306304" y="5387106"/>
                </a:lnTo>
                <a:lnTo>
                  <a:pt x="2325915" y="5346138"/>
                </a:lnTo>
                <a:lnTo>
                  <a:pt x="2345119" y="5304940"/>
                </a:lnTo>
                <a:lnTo>
                  <a:pt x="2363912" y="5263514"/>
                </a:lnTo>
                <a:lnTo>
                  <a:pt x="2382294" y="5221863"/>
                </a:lnTo>
                <a:lnTo>
                  <a:pt x="2400260" y="5179990"/>
                </a:lnTo>
                <a:lnTo>
                  <a:pt x="2417808" y="5137897"/>
                </a:lnTo>
                <a:lnTo>
                  <a:pt x="2434936" y="5095587"/>
                </a:lnTo>
                <a:lnTo>
                  <a:pt x="2451640" y="5053062"/>
                </a:lnTo>
                <a:lnTo>
                  <a:pt x="2467920" y="5010326"/>
                </a:lnTo>
                <a:lnTo>
                  <a:pt x="2483771" y="4967380"/>
                </a:lnTo>
                <a:lnTo>
                  <a:pt x="2499191" y="4924228"/>
                </a:lnTo>
                <a:lnTo>
                  <a:pt x="2514177" y="4880871"/>
                </a:lnTo>
                <a:lnTo>
                  <a:pt x="2528728" y="4837313"/>
                </a:lnTo>
                <a:lnTo>
                  <a:pt x="2542840" y="4793556"/>
                </a:lnTo>
                <a:lnTo>
                  <a:pt x="2556511" y="4749603"/>
                </a:lnTo>
                <a:lnTo>
                  <a:pt x="2569738" y="4705456"/>
                </a:lnTo>
                <a:lnTo>
                  <a:pt x="2582519" y="4661118"/>
                </a:lnTo>
                <a:lnTo>
                  <a:pt x="2594850" y="4616591"/>
                </a:lnTo>
                <a:lnTo>
                  <a:pt x="2606730" y="4571879"/>
                </a:lnTo>
                <a:lnTo>
                  <a:pt x="2618155" y="4526983"/>
                </a:lnTo>
                <a:lnTo>
                  <a:pt x="2629124" y="4481907"/>
                </a:lnTo>
                <a:lnTo>
                  <a:pt x="2639633" y="4436653"/>
                </a:lnTo>
                <a:lnTo>
                  <a:pt x="2649680" y="4391223"/>
                </a:lnTo>
                <a:lnTo>
                  <a:pt x="2659263" y="4345620"/>
                </a:lnTo>
                <a:lnTo>
                  <a:pt x="2668378" y="4299848"/>
                </a:lnTo>
                <a:lnTo>
                  <a:pt x="2677023" y="4253907"/>
                </a:lnTo>
                <a:lnTo>
                  <a:pt x="2685195" y="4207802"/>
                </a:lnTo>
                <a:lnTo>
                  <a:pt x="2692893" y="4161534"/>
                </a:lnTo>
                <a:lnTo>
                  <a:pt x="2700113" y="4115107"/>
                </a:lnTo>
                <a:lnTo>
                  <a:pt x="2706852" y="4068522"/>
                </a:lnTo>
                <a:lnTo>
                  <a:pt x="2713109" y="4021782"/>
                </a:lnTo>
                <a:lnTo>
                  <a:pt x="2718880" y="3974891"/>
                </a:lnTo>
                <a:lnTo>
                  <a:pt x="2724162" y="3927850"/>
                </a:lnTo>
                <a:lnTo>
                  <a:pt x="2728955" y="3880663"/>
                </a:lnTo>
                <a:lnTo>
                  <a:pt x="2733253" y="3833331"/>
                </a:lnTo>
                <a:lnTo>
                  <a:pt x="2737056" y="3785858"/>
                </a:lnTo>
                <a:lnTo>
                  <a:pt x="2740360" y="3738246"/>
                </a:lnTo>
                <a:lnTo>
                  <a:pt x="2743163" y="3690497"/>
                </a:lnTo>
                <a:lnTo>
                  <a:pt x="2745462" y="3642615"/>
                </a:lnTo>
                <a:lnTo>
                  <a:pt x="2747255" y="3594602"/>
                </a:lnTo>
                <a:lnTo>
                  <a:pt x="2748539" y="3546460"/>
                </a:lnTo>
                <a:lnTo>
                  <a:pt x="2749311" y="3498192"/>
                </a:lnTo>
                <a:lnTo>
                  <a:pt x="2749569" y="3449801"/>
                </a:lnTo>
                <a:lnTo>
                  <a:pt x="2749311" y="3401410"/>
                </a:lnTo>
                <a:lnTo>
                  <a:pt x="2748539" y="3353142"/>
                </a:lnTo>
                <a:lnTo>
                  <a:pt x="2747255" y="3305000"/>
                </a:lnTo>
                <a:lnTo>
                  <a:pt x="2745462" y="3256987"/>
                </a:lnTo>
                <a:lnTo>
                  <a:pt x="2743163" y="3209104"/>
                </a:lnTo>
                <a:lnTo>
                  <a:pt x="2740360" y="3161356"/>
                </a:lnTo>
                <a:lnTo>
                  <a:pt x="2737056" y="3113744"/>
                </a:lnTo>
                <a:lnTo>
                  <a:pt x="2733253" y="3066270"/>
                </a:lnTo>
                <a:lnTo>
                  <a:pt x="2728955" y="3018939"/>
                </a:lnTo>
                <a:lnTo>
                  <a:pt x="2724162" y="2971751"/>
                </a:lnTo>
                <a:lnTo>
                  <a:pt x="2718880" y="2924710"/>
                </a:lnTo>
                <a:lnTo>
                  <a:pt x="2713109" y="2877819"/>
                </a:lnTo>
                <a:lnTo>
                  <a:pt x="2706852" y="2831080"/>
                </a:lnTo>
                <a:lnTo>
                  <a:pt x="2700113" y="2784495"/>
                </a:lnTo>
                <a:lnTo>
                  <a:pt x="2692893" y="2738067"/>
                </a:lnTo>
                <a:lnTo>
                  <a:pt x="2685195" y="2691799"/>
                </a:lnTo>
                <a:lnTo>
                  <a:pt x="2677023" y="2645694"/>
                </a:lnTo>
                <a:lnTo>
                  <a:pt x="2668378" y="2599754"/>
                </a:lnTo>
                <a:lnTo>
                  <a:pt x="2659263" y="2553981"/>
                </a:lnTo>
                <a:lnTo>
                  <a:pt x="2649680" y="2508378"/>
                </a:lnTo>
                <a:lnTo>
                  <a:pt x="2639633" y="2462949"/>
                </a:lnTo>
                <a:lnTo>
                  <a:pt x="2629124" y="2417694"/>
                </a:lnTo>
                <a:lnTo>
                  <a:pt x="2618155" y="2372618"/>
                </a:lnTo>
                <a:lnTo>
                  <a:pt x="2606730" y="2327722"/>
                </a:lnTo>
                <a:lnTo>
                  <a:pt x="2594850" y="2283010"/>
                </a:lnTo>
                <a:lnTo>
                  <a:pt x="2582519" y="2238484"/>
                </a:lnTo>
                <a:lnTo>
                  <a:pt x="2569738" y="2194145"/>
                </a:lnTo>
                <a:lnTo>
                  <a:pt x="2556511" y="2149999"/>
                </a:lnTo>
                <a:lnTo>
                  <a:pt x="2542840" y="2106045"/>
                </a:lnTo>
                <a:lnTo>
                  <a:pt x="2528728" y="2062288"/>
                </a:lnTo>
                <a:lnTo>
                  <a:pt x="2514177" y="2018730"/>
                </a:lnTo>
                <a:lnTo>
                  <a:pt x="2499191" y="1975373"/>
                </a:lnTo>
                <a:lnTo>
                  <a:pt x="2483771" y="1932221"/>
                </a:lnTo>
                <a:lnTo>
                  <a:pt x="2467920" y="1889275"/>
                </a:lnTo>
                <a:lnTo>
                  <a:pt x="2451640" y="1846539"/>
                </a:lnTo>
                <a:lnTo>
                  <a:pt x="2434936" y="1804014"/>
                </a:lnTo>
                <a:lnTo>
                  <a:pt x="2417808" y="1761704"/>
                </a:lnTo>
                <a:lnTo>
                  <a:pt x="2400260" y="1719611"/>
                </a:lnTo>
                <a:lnTo>
                  <a:pt x="2382294" y="1677738"/>
                </a:lnTo>
                <a:lnTo>
                  <a:pt x="2363912" y="1636087"/>
                </a:lnTo>
                <a:lnTo>
                  <a:pt x="2345119" y="1594661"/>
                </a:lnTo>
                <a:lnTo>
                  <a:pt x="2325915" y="1553463"/>
                </a:lnTo>
                <a:lnTo>
                  <a:pt x="2306304" y="1512494"/>
                </a:lnTo>
                <a:lnTo>
                  <a:pt x="2286288" y="1471759"/>
                </a:lnTo>
                <a:lnTo>
                  <a:pt x="2265870" y="1431259"/>
                </a:lnTo>
                <a:lnTo>
                  <a:pt x="2245052" y="1390997"/>
                </a:lnTo>
                <a:lnTo>
                  <a:pt x="2223838" y="1350975"/>
                </a:lnTo>
                <a:lnTo>
                  <a:pt x="2202229" y="1311197"/>
                </a:lnTo>
                <a:lnTo>
                  <a:pt x="2180228" y="1271665"/>
                </a:lnTo>
                <a:lnTo>
                  <a:pt x="2157839" y="1232380"/>
                </a:lnTo>
                <a:lnTo>
                  <a:pt x="2135062" y="1193347"/>
                </a:lnTo>
                <a:lnTo>
                  <a:pt x="2111902" y="1154568"/>
                </a:lnTo>
                <a:lnTo>
                  <a:pt x="2088361" y="1116045"/>
                </a:lnTo>
                <a:lnTo>
                  <a:pt x="2064441" y="1077780"/>
                </a:lnTo>
                <a:lnTo>
                  <a:pt x="2040145" y="1039777"/>
                </a:lnTo>
                <a:lnTo>
                  <a:pt x="2015475" y="1002038"/>
                </a:lnTo>
                <a:lnTo>
                  <a:pt x="1990434" y="964566"/>
                </a:lnTo>
                <a:lnTo>
                  <a:pt x="1965025" y="927363"/>
                </a:lnTo>
                <a:lnTo>
                  <a:pt x="1939251" y="890431"/>
                </a:lnTo>
                <a:lnTo>
                  <a:pt x="1913113" y="853775"/>
                </a:lnTo>
                <a:lnTo>
                  <a:pt x="1886615" y="817395"/>
                </a:lnTo>
                <a:lnTo>
                  <a:pt x="1859759" y="781295"/>
                </a:lnTo>
                <a:lnTo>
                  <a:pt x="1832548" y="745477"/>
                </a:lnTo>
                <a:lnTo>
                  <a:pt x="1804984" y="709944"/>
                </a:lnTo>
                <a:lnTo>
                  <a:pt x="1777070" y="674699"/>
                </a:lnTo>
                <a:lnTo>
                  <a:pt x="1748809" y="639744"/>
                </a:lnTo>
                <a:lnTo>
                  <a:pt x="1720203" y="605081"/>
                </a:lnTo>
                <a:lnTo>
                  <a:pt x="1691255" y="570714"/>
                </a:lnTo>
                <a:lnTo>
                  <a:pt x="1661967" y="536645"/>
                </a:lnTo>
                <a:lnTo>
                  <a:pt x="1632342" y="502876"/>
                </a:lnTo>
                <a:lnTo>
                  <a:pt x="1602383" y="469410"/>
                </a:lnTo>
                <a:lnTo>
                  <a:pt x="1572091" y="436250"/>
                </a:lnTo>
                <a:lnTo>
                  <a:pt x="1541471" y="403398"/>
                </a:lnTo>
                <a:lnTo>
                  <a:pt x="1510524" y="370858"/>
                </a:lnTo>
                <a:lnTo>
                  <a:pt x="1479253" y="338631"/>
                </a:lnTo>
                <a:lnTo>
                  <a:pt x="1447661" y="306720"/>
                </a:lnTo>
                <a:lnTo>
                  <a:pt x="1415750" y="275127"/>
                </a:lnTo>
                <a:lnTo>
                  <a:pt x="1383523" y="243857"/>
                </a:lnTo>
                <a:lnTo>
                  <a:pt x="1350982" y="212910"/>
                </a:lnTo>
                <a:lnTo>
                  <a:pt x="1318131" y="182289"/>
                </a:lnTo>
                <a:lnTo>
                  <a:pt x="1284971" y="151998"/>
                </a:lnTo>
                <a:lnTo>
                  <a:pt x="1251505" y="122039"/>
                </a:lnTo>
                <a:lnTo>
                  <a:pt x="1217736" y="92414"/>
                </a:lnTo>
                <a:lnTo>
                  <a:pt x="1183667" y="63126"/>
                </a:lnTo>
                <a:lnTo>
                  <a:pt x="1149300" y="34178"/>
                </a:lnTo>
                <a:lnTo>
                  <a:pt x="1114637" y="5572"/>
                </a:lnTo>
                <a:lnTo>
                  <a:pt x="1107745" y="0"/>
                </a:lnTo>
              </a:path>
            </a:pathLst>
          </a:custGeom>
          <a:ln w="17773">
            <a:solidFill>
              <a:srgbClr val="C6A3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950" b="0" i="1">
                <a:solidFill>
                  <a:srgbClr val="C6A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950" b="0" i="1">
                <a:solidFill>
                  <a:srgbClr val="C6A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0237" y="1739455"/>
            <a:ext cx="5483066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91446" y="1739455"/>
            <a:ext cx="5483066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950" b="0" i="1">
                <a:solidFill>
                  <a:srgbClr val="C6A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33380" y="-2344869"/>
            <a:ext cx="7537988" cy="8246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950" b="0" i="1">
                <a:solidFill>
                  <a:srgbClr val="C6A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0237" y="1739455"/>
            <a:ext cx="1134427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85615" y="7033450"/>
            <a:ext cx="403352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0237" y="7033450"/>
            <a:ext cx="289909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075420" y="7033450"/>
            <a:ext cx="289909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2.png"/><Relationship Id="rId21" Type="http://schemas.openxmlformats.org/officeDocument/2006/relationships/image" Target="../media/image58.png"/><Relationship Id="rId7" Type="http://schemas.openxmlformats.org/officeDocument/2006/relationships/image" Target="../media/image26.png"/><Relationship Id="rId12" Type="http://schemas.openxmlformats.org/officeDocument/2006/relationships/image" Target="../media/image50.png"/><Relationship Id="rId17" Type="http://schemas.openxmlformats.org/officeDocument/2006/relationships/image" Target="../media/image36.png"/><Relationship Id="rId2" Type="http://schemas.openxmlformats.org/officeDocument/2006/relationships/image" Target="../media/image41.png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13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12.png"/><Relationship Id="rId17" Type="http://schemas.openxmlformats.org/officeDocument/2006/relationships/image" Target="../media/image128.png"/><Relationship Id="rId2" Type="http://schemas.openxmlformats.org/officeDocument/2006/relationships/image" Target="../media/image116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15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5" y="4489"/>
            <a:ext cx="12598400" cy="7555865"/>
          </a:xfrm>
          <a:custGeom>
            <a:avLst/>
            <a:gdLst/>
            <a:ahLst/>
            <a:cxnLst/>
            <a:rect l="l" t="t" r="r" b="b"/>
            <a:pathLst>
              <a:path w="12598400" h="7555865">
                <a:moveTo>
                  <a:pt x="0" y="0"/>
                </a:moveTo>
                <a:lnTo>
                  <a:pt x="12598304" y="0"/>
                </a:lnTo>
                <a:lnTo>
                  <a:pt x="12598304" y="7555510"/>
                </a:lnTo>
                <a:lnTo>
                  <a:pt x="0" y="7555510"/>
                </a:lnTo>
                <a:lnTo>
                  <a:pt x="0" y="0"/>
                </a:lnTo>
                <a:close/>
              </a:path>
            </a:pathLst>
          </a:custGeom>
          <a:solidFill>
            <a:srgbClr val="882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9342" y="56559"/>
            <a:ext cx="1715770" cy="2089785"/>
          </a:xfrm>
          <a:custGeom>
            <a:avLst/>
            <a:gdLst/>
            <a:ahLst/>
            <a:cxnLst/>
            <a:rect l="l" t="t" r="r" b="b"/>
            <a:pathLst>
              <a:path w="1715770" h="2089785">
                <a:moveTo>
                  <a:pt x="1699957" y="0"/>
                </a:moveTo>
                <a:lnTo>
                  <a:pt x="1692675" y="432"/>
                </a:lnTo>
                <a:lnTo>
                  <a:pt x="1686365" y="3503"/>
                </a:lnTo>
                <a:lnTo>
                  <a:pt x="1681686" y="8712"/>
                </a:lnTo>
                <a:lnTo>
                  <a:pt x="1679297" y="15560"/>
                </a:lnTo>
                <a:lnTo>
                  <a:pt x="1679704" y="22816"/>
                </a:lnTo>
                <a:lnTo>
                  <a:pt x="1682782" y="29120"/>
                </a:lnTo>
                <a:lnTo>
                  <a:pt x="1688004" y="33809"/>
                </a:lnTo>
                <a:lnTo>
                  <a:pt x="1694842" y="36222"/>
                </a:lnTo>
                <a:lnTo>
                  <a:pt x="1702082" y="35789"/>
                </a:lnTo>
                <a:lnTo>
                  <a:pt x="1708397" y="32716"/>
                </a:lnTo>
                <a:lnTo>
                  <a:pt x="1713100" y="27507"/>
                </a:lnTo>
                <a:lnTo>
                  <a:pt x="1715502" y="20664"/>
                </a:lnTo>
                <a:lnTo>
                  <a:pt x="1715052" y="13414"/>
                </a:lnTo>
                <a:lnTo>
                  <a:pt x="1711980" y="7109"/>
                </a:lnTo>
                <a:lnTo>
                  <a:pt x="1706783" y="2416"/>
                </a:lnTo>
                <a:lnTo>
                  <a:pt x="1699957" y="0"/>
                </a:lnTo>
                <a:close/>
              </a:path>
              <a:path w="1715770" h="2089785">
                <a:moveTo>
                  <a:pt x="1686785" y="90774"/>
                </a:moveTo>
                <a:lnTo>
                  <a:pt x="1679529" y="91106"/>
                </a:lnTo>
                <a:lnTo>
                  <a:pt x="1673166" y="94090"/>
                </a:lnTo>
                <a:lnTo>
                  <a:pt x="1668378" y="99235"/>
                </a:lnTo>
                <a:lnTo>
                  <a:pt x="1665851" y="106048"/>
                </a:lnTo>
                <a:lnTo>
                  <a:pt x="1666179" y="113304"/>
                </a:lnTo>
                <a:lnTo>
                  <a:pt x="1669167" y="119650"/>
                </a:lnTo>
                <a:lnTo>
                  <a:pt x="1674316" y="124413"/>
                </a:lnTo>
                <a:lnTo>
                  <a:pt x="1681126" y="126918"/>
                </a:lnTo>
                <a:lnTo>
                  <a:pt x="1688384" y="126594"/>
                </a:lnTo>
                <a:lnTo>
                  <a:pt x="1694751" y="123613"/>
                </a:lnTo>
                <a:lnTo>
                  <a:pt x="1699539" y="118469"/>
                </a:lnTo>
                <a:lnTo>
                  <a:pt x="1702060" y="111658"/>
                </a:lnTo>
                <a:lnTo>
                  <a:pt x="1701732" y="104398"/>
                </a:lnTo>
                <a:lnTo>
                  <a:pt x="1698744" y="98050"/>
                </a:lnTo>
                <a:lnTo>
                  <a:pt x="1693595" y="93285"/>
                </a:lnTo>
                <a:lnTo>
                  <a:pt x="1686785" y="90774"/>
                </a:lnTo>
                <a:close/>
              </a:path>
              <a:path w="1715770" h="2089785">
                <a:moveTo>
                  <a:pt x="1672245" y="181353"/>
                </a:moveTo>
                <a:lnTo>
                  <a:pt x="1665026" y="181576"/>
                </a:lnTo>
                <a:lnTo>
                  <a:pt x="1658646" y="184465"/>
                </a:lnTo>
                <a:lnTo>
                  <a:pt x="1653809" y="189539"/>
                </a:lnTo>
                <a:lnTo>
                  <a:pt x="1651221" y="196319"/>
                </a:lnTo>
                <a:lnTo>
                  <a:pt x="1651415" y="203574"/>
                </a:lnTo>
                <a:lnTo>
                  <a:pt x="1654284" y="209961"/>
                </a:lnTo>
                <a:lnTo>
                  <a:pt x="1659348" y="214802"/>
                </a:lnTo>
                <a:lnTo>
                  <a:pt x="1666124" y="217418"/>
                </a:lnTo>
                <a:lnTo>
                  <a:pt x="1673383" y="217194"/>
                </a:lnTo>
                <a:lnTo>
                  <a:pt x="1679769" y="214307"/>
                </a:lnTo>
                <a:lnTo>
                  <a:pt x="1684615" y="209239"/>
                </a:lnTo>
                <a:lnTo>
                  <a:pt x="1687250" y="202468"/>
                </a:lnTo>
                <a:lnTo>
                  <a:pt x="1687042" y="195203"/>
                </a:lnTo>
                <a:lnTo>
                  <a:pt x="1684141" y="188811"/>
                </a:lnTo>
                <a:lnTo>
                  <a:pt x="1679044" y="183968"/>
                </a:lnTo>
                <a:lnTo>
                  <a:pt x="1672245" y="181353"/>
                </a:lnTo>
                <a:close/>
              </a:path>
              <a:path w="1715770" h="2089785">
                <a:moveTo>
                  <a:pt x="1656430" y="271699"/>
                </a:moveTo>
                <a:lnTo>
                  <a:pt x="1635253" y="293606"/>
                </a:lnTo>
                <a:lnTo>
                  <a:pt x="1638050" y="300040"/>
                </a:lnTo>
                <a:lnTo>
                  <a:pt x="1643044" y="304957"/>
                </a:lnTo>
                <a:lnTo>
                  <a:pt x="1649752" y="307677"/>
                </a:lnTo>
                <a:lnTo>
                  <a:pt x="1657028" y="307562"/>
                </a:lnTo>
                <a:lnTo>
                  <a:pt x="1663456" y="304768"/>
                </a:lnTo>
                <a:lnTo>
                  <a:pt x="1668358" y="299770"/>
                </a:lnTo>
                <a:lnTo>
                  <a:pt x="1671057" y="293043"/>
                </a:lnTo>
                <a:lnTo>
                  <a:pt x="1670984" y="285775"/>
                </a:lnTo>
                <a:lnTo>
                  <a:pt x="1668200" y="279345"/>
                </a:lnTo>
                <a:lnTo>
                  <a:pt x="1663188" y="274425"/>
                </a:lnTo>
                <a:lnTo>
                  <a:pt x="1656430" y="271699"/>
                </a:lnTo>
                <a:close/>
              </a:path>
              <a:path w="1715770" h="2089785">
                <a:moveTo>
                  <a:pt x="1632002" y="361812"/>
                </a:moveTo>
                <a:lnTo>
                  <a:pt x="1625551" y="364500"/>
                </a:lnTo>
                <a:lnTo>
                  <a:pt x="1620576" y="369417"/>
                </a:lnTo>
                <a:lnTo>
                  <a:pt x="1617760" y="376103"/>
                </a:lnTo>
                <a:lnTo>
                  <a:pt x="1617749" y="383369"/>
                </a:lnTo>
                <a:lnTo>
                  <a:pt x="1620431" y="389843"/>
                </a:lnTo>
                <a:lnTo>
                  <a:pt x="1625340" y="394837"/>
                </a:lnTo>
                <a:lnTo>
                  <a:pt x="1632015" y="397659"/>
                </a:lnTo>
                <a:lnTo>
                  <a:pt x="1639290" y="397659"/>
                </a:lnTo>
                <a:lnTo>
                  <a:pt x="1645752" y="394980"/>
                </a:lnTo>
                <a:lnTo>
                  <a:pt x="1650761" y="390059"/>
                </a:lnTo>
                <a:lnTo>
                  <a:pt x="1653591" y="383369"/>
                </a:lnTo>
                <a:lnTo>
                  <a:pt x="1653602" y="376103"/>
                </a:lnTo>
                <a:lnTo>
                  <a:pt x="1650912" y="369627"/>
                </a:lnTo>
                <a:lnTo>
                  <a:pt x="1645976" y="364632"/>
                </a:lnTo>
                <a:lnTo>
                  <a:pt x="1639247" y="361814"/>
                </a:lnTo>
                <a:lnTo>
                  <a:pt x="1632002" y="361812"/>
                </a:lnTo>
                <a:close/>
              </a:path>
              <a:path w="1715770" h="2089785">
                <a:moveTo>
                  <a:pt x="1613376" y="451504"/>
                </a:moveTo>
                <a:lnTo>
                  <a:pt x="1606868" y="454088"/>
                </a:lnTo>
                <a:lnTo>
                  <a:pt x="1601782" y="458925"/>
                </a:lnTo>
                <a:lnTo>
                  <a:pt x="1598827" y="465566"/>
                </a:lnTo>
                <a:lnTo>
                  <a:pt x="1598736" y="472831"/>
                </a:lnTo>
                <a:lnTo>
                  <a:pt x="1601326" y="479348"/>
                </a:lnTo>
                <a:lnTo>
                  <a:pt x="1606162" y="484420"/>
                </a:lnTo>
                <a:lnTo>
                  <a:pt x="1612809" y="487349"/>
                </a:lnTo>
                <a:lnTo>
                  <a:pt x="1620074" y="487470"/>
                </a:lnTo>
                <a:lnTo>
                  <a:pt x="1626582" y="484886"/>
                </a:lnTo>
                <a:lnTo>
                  <a:pt x="1631645" y="480047"/>
                </a:lnTo>
                <a:lnTo>
                  <a:pt x="1634581" y="473403"/>
                </a:lnTo>
                <a:lnTo>
                  <a:pt x="1634708" y="466146"/>
                </a:lnTo>
                <a:lnTo>
                  <a:pt x="1632111" y="459631"/>
                </a:lnTo>
                <a:lnTo>
                  <a:pt x="1627253" y="454556"/>
                </a:lnTo>
                <a:lnTo>
                  <a:pt x="1620596" y="451620"/>
                </a:lnTo>
                <a:lnTo>
                  <a:pt x="1613376" y="451504"/>
                </a:lnTo>
                <a:close/>
              </a:path>
              <a:path w="1715770" h="2089785">
                <a:moveTo>
                  <a:pt x="1593238" y="540872"/>
                </a:moveTo>
                <a:lnTo>
                  <a:pt x="1586689" y="543339"/>
                </a:lnTo>
                <a:lnTo>
                  <a:pt x="1581544" y="548089"/>
                </a:lnTo>
                <a:lnTo>
                  <a:pt x="1578522" y="554687"/>
                </a:lnTo>
                <a:lnTo>
                  <a:pt x="1578261" y="561943"/>
                </a:lnTo>
                <a:lnTo>
                  <a:pt x="1580732" y="568504"/>
                </a:lnTo>
                <a:lnTo>
                  <a:pt x="1585482" y="573662"/>
                </a:lnTo>
                <a:lnTo>
                  <a:pt x="1592058" y="576705"/>
                </a:lnTo>
                <a:lnTo>
                  <a:pt x="1599331" y="576951"/>
                </a:lnTo>
                <a:lnTo>
                  <a:pt x="1605887" y="574481"/>
                </a:lnTo>
                <a:lnTo>
                  <a:pt x="1611039" y="569728"/>
                </a:lnTo>
                <a:lnTo>
                  <a:pt x="1614101" y="563130"/>
                </a:lnTo>
                <a:lnTo>
                  <a:pt x="1614322" y="555875"/>
                </a:lnTo>
                <a:lnTo>
                  <a:pt x="1611844" y="549315"/>
                </a:lnTo>
                <a:lnTo>
                  <a:pt x="1607087" y="544162"/>
                </a:lnTo>
                <a:lnTo>
                  <a:pt x="1600472" y="541126"/>
                </a:lnTo>
                <a:lnTo>
                  <a:pt x="1593238" y="540872"/>
                </a:lnTo>
                <a:close/>
              </a:path>
              <a:path w="1715770" h="2089785">
                <a:moveTo>
                  <a:pt x="1571640" y="629877"/>
                </a:moveTo>
                <a:lnTo>
                  <a:pt x="1565028" y="632230"/>
                </a:lnTo>
                <a:lnTo>
                  <a:pt x="1559772" y="636885"/>
                </a:lnTo>
                <a:lnTo>
                  <a:pt x="1556584" y="643421"/>
                </a:lnTo>
                <a:lnTo>
                  <a:pt x="1556220" y="650674"/>
                </a:lnTo>
                <a:lnTo>
                  <a:pt x="1558567" y="657279"/>
                </a:lnTo>
                <a:lnTo>
                  <a:pt x="1563211" y="662522"/>
                </a:lnTo>
                <a:lnTo>
                  <a:pt x="1569742" y="665687"/>
                </a:lnTo>
                <a:lnTo>
                  <a:pt x="1576997" y="666058"/>
                </a:lnTo>
                <a:lnTo>
                  <a:pt x="1583611" y="663705"/>
                </a:lnTo>
                <a:lnTo>
                  <a:pt x="1588869" y="659049"/>
                </a:lnTo>
                <a:lnTo>
                  <a:pt x="1592058" y="652510"/>
                </a:lnTo>
                <a:lnTo>
                  <a:pt x="1592421" y="645260"/>
                </a:lnTo>
                <a:lnTo>
                  <a:pt x="1590073" y="638655"/>
                </a:lnTo>
                <a:lnTo>
                  <a:pt x="1585426" y="633413"/>
                </a:lnTo>
                <a:lnTo>
                  <a:pt x="1578893" y="630248"/>
                </a:lnTo>
                <a:lnTo>
                  <a:pt x="1571640" y="629877"/>
                </a:lnTo>
                <a:close/>
              </a:path>
              <a:path w="1715770" h="2089785">
                <a:moveTo>
                  <a:pt x="1548345" y="718472"/>
                </a:moveTo>
                <a:lnTo>
                  <a:pt x="1541688" y="720701"/>
                </a:lnTo>
                <a:lnTo>
                  <a:pt x="1536351" y="725263"/>
                </a:lnTo>
                <a:lnTo>
                  <a:pt x="1533083" y="731747"/>
                </a:lnTo>
                <a:lnTo>
                  <a:pt x="1532588" y="738980"/>
                </a:lnTo>
                <a:lnTo>
                  <a:pt x="1534820" y="745620"/>
                </a:lnTo>
                <a:lnTo>
                  <a:pt x="1539384" y="750945"/>
                </a:lnTo>
                <a:lnTo>
                  <a:pt x="1545885" y="754228"/>
                </a:lnTo>
                <a:lnTo>
                  <a:pt x="1553101" y="754741"/>
                </a:lnTo>
                <a:lnTo>
                  <a:pt x="1559735" y="752513"/>
                </a:lnTo>
                <a:lnTo>
                  <a:pt x="1565067" y="747955"/>
                </a:lnTo>
                <a:lnTo>
                  <a:pt x="1568378" y="741478"/>
                </a:lnTo>
                <a:lnTo>
                  <a:pt x="1568874" y="734237"/>
                </a:lnTo>
                <a:lnTo>
                  <a:pt x="1566643" y="727593"/>
                </a:lnTo>
                <a:lnTo>
                  <a:pt x="1562078" y="722268"/>
                </a:lnTo>
                <a:lnTo>
                  <a:pt x="1555576" y="718985"/>
                </a:lnTo>
                <a:lnTo>
                  <a:pt x="1548345" y="718472"/>
                </a:lnTo>
                <a:close/>
              </a:path>
              <a:path w="1715770" h="2089785">
                <a:moveTo>
                  <a:pt x="1523376" y="806594"/>
                </a:moveTo>
                <a:lnTo>
                  <a:pt x="1516691" y="808691"/>
                </a:lnTo>
                <a:lnTo>
                  <a:pt x="1511274" y="813143"/>
                </a:lnTo>
                <a:lnTo>
                  <a:pt x="1507847" y="819555"/>
                </a:lnTo>
                <a:lnTo>
                  <a:pt x="1507214" y="826786"/>
                </a:lnTo>
                <a:lnTo>
                  <a:pt x="1509315" y="833474"/>
                </a:lnTo>
                <a:lnTo>
                  <a:pt x="1513765" y="838887"/>
                </a:lnTo>
                <a:lnTo>
                  <a:pt x="1520181" y="842291"/>
                </a:lnTo>
                <a:lnTo>
                  <a:pt x="1527419" y="842954"/>
                </a:lnTo>
                <a:lnTo>
                  <a:pt x="1534109" y="840860"/>
                </a:lnTo>
                <a:lnTo>
                  <a:pt x="1539530" y="836407"/>
                </a:lnTo>
                <a:lnTo>
                  <a:pt x="1542959" y="829994"/>
                </a:lnTo>
                <a:lnTo>
                  <a:pt x="1543587" y="822762"/>
                </a:lnTo>
                <a:lnTo>
                  <a:pt x="1541481" y="816072"/>
                </a:lnTo>
                <a:lnTo>
                  <a:pt x="1537027" y="810657"/>
                </a:lnTo>
                <a:lnTo>
                  <a:pt x="1530610" y="807246"/>
                </a:lnTo>
                <a:lnTo>
                  <a:pt x="1523376" y="806594"/>
                </a:lnTo>
                <a:close/>
              </a:path>
              <a:path w="1715770" h="2089785">
                <a:moveTo>
                  <a:pt x="1496698" y="894189"/>
                </a:moveTo>
                <a:lnTo>
                  <a:pt x="1489953" y="896144"/>
                </a:lnTo>
                <a:lnTo>
                  <a:pt x="1484427" y="900481"/>
                </a:lnTo>
                <a:lnTo>
                  <a:pt x="1480866" y="906818"/>
                </a:lnTo>
                <a:lnTo>
                  <a:pt x="1480101" y="914035"/>
                </a:lnTo>
                <a:lnTo>
                  <a:pt x="1482077" y="920768"/>
                </a:lnTo>
                <a:lnTo>
                  <a:pt x="1486418" y="926276"/>
                </a:lnTo>
                <a:lnTo>
                  <a:pt x="1492749" y="929815"/>
                </a:lnTo>
                <a:lnTo>
                  <a:pt x="1499965" y="930625"/>
                </a:lnTo>
                <a:lnTo>
                  <a:pt x="1506700" y="928667"/>
                </a:lnTo>
                <a:lnTo>
                  <a:pt x="1512198" y="924329"/>
                </a:lnTo>
                <a:lnTo>
                  <a:pt x="1515706" y="917996"/>
                </a:lnTo>
                <a:lnTo>
                  <a:pt x="1516524" y="910778"/>
                </a:lnTo>
                <a:lnTo>
                  <a:pt x="1514572" y="904046"/>
                </a:lnTo>
                <a:lnTo>
                  <a:pt x="1510239" y="898540"/>
                </a:lnTo>
                <a:lnTo>
                  <a:pt x="1503912" y="894999"/>
                </a:lnTo>
                <a:lnTo>
                  <a:pt x="1496698" y="894189"/>
                </a:lnTo>
                <a:close/>
              </a:path>
              <a:path w="1715770" h="2089785">
                <a:moveTo>
                  <a:pt x="1468118" y="981182"/>
                </a:moveTo>
                <a:lnTo>
                  <a:pt x="1461350" y="982987"/>
                </a:lnTo>
                <a:lnTo>
                  <a:pt x="1455750" y="987199"/>
                </a:lnTo>
                <a:lnTo>
                  <a:pt x="1452072" y="993452"/>
                </a:lnTo>
                <a:lnTo>
                  <a:pt x="1451096" y="1000646"/>
                </a:lnTo>
                <a:lnTo>
                  <a:pt x="1452885" y="1007420"/>
                </a:lnTo>
                <a:lnTo>
                  <a:pt x="1457077" y="1013023"/>
                </a:lnTo>
                <a:lnTo>
                  <a:pt x="1463312" y="1016708"/>
                </a:lnTo>
                <a:lnTo>
                  <a:pt x="1470543" y="1017683"/>
                </a:lnTo>
                <a:lnTo>
                  <a:pt x="1477338" y="1015881"/>
                </a:lnTo>
                <a:lnTo>
                  <a:pt x="1482949" y="1011670"/>
                </a:lnTo>
                <a:lnTo>
                  <a:pt x="1486629" y="1005415"/>
                </a:lnTo>
                <a:lnTo>
                  <a:pt x="1487581" y="998214"/>
                </a:lnTo>
                <a:lnTo>
                  <a:pt x="1485758" y="991438"/>
                </a:lnTo>
                <a:lnTo>
                  <a:pt x="1481538" y="985833"/>
                </a:lnTo>
                <a:lnTo>
                  <a:pt x="1475299" y="982148"/>
                </a:lnTo>
                <a:lnTo>
                  <a:pt x="1468118" y="981182"/>
                </a:lnTo>
                <a:close/>
              </a:path>
              <a:path w="1715770" h="2089785">
                <a:moveTo>
                  <a:pt x="1437553" y="1067486"/>
                </a:moveTo>
                <a:lnTo>
                  <a:pt x="1430726" y="1069128"/>
                </a:lnTo>
                <a:lnTo>
                  <a:pt x="1425014" y="1073205"/>
                </a:lnTo>
                <a:lnTo>
                  <a:pt x="1421159" y="1079366"/>
                </a:lnTo>
                <a:lnTo>
                  <a:pt x="1420039" y="1086543"/>
                </a:lnTo>
                <a:lnTo>
                  <a:pt x="1421682" y="1093358"/>
                </a:lnTo>
                <a:lnTo>
                  <a:pt x="1425761" y="1099058"/>
                </a:lnTo>
                <a:lnTo>
                  <a:pt x="1431949" y="1102889"/>
                </a:lnTo>
                <a:lnTo>
                  <a:pt x="1439109" y="1104033"/>
                </a:lnTo>
                <a:lnTo>
                  <a:pt x="1445932" y="1102394"/>
                </a:lnTo>
                <a:lnTo>
                  <a:pt x="1451637" y="1098319"/>
                </a:lnTo>
                <a:lnTo>
                  <a:pt x="1455445" y="1092154"/>
                </a:lnTo>
                <a:lnTo>
                  <a:pt x="1456606" y="1084983"/>
                </a:lnTo>
                <a:lnTo>
                  <a:pt x="1454970" y="1078168"/>
                </a:lnTo>
                <a:lnTo>
                  <a:pt x="1450898" y="1072464"/>
                </a:lnTo>
                <a:lnTo>
                  <a:pt x="1444751" y="1068627"/>
                </a:lnTo>
                <a:lnTo>
                  <a:pt x="1437553" y="1067486"/>
                </a:lnTo>
                <a:close/>
              </a:path>
              <a:path w="1715770" h="2089785">
                <a:moveTo>
                  <a:pt x="1404894" y="1152996"/>
                </a:moveTo>
                <a:lnTo>
                  <a:pt x="1398036" y="1154463"/>
                </a:lnTo>
                <a:lnTo>
                  <a:pt x="1392223" y="1158393"/>
                </a:lnTo>
                <a:lnTo>
                  <a:pt x="1388237" y="1164456"/>
                </a:lnTo>
                <a:lnTo>
                  <a:pt x="1386917" y="1171598"/>
                </a:lnTo>
                <a:lnTo>
                  <a:pt x="1388377" y="1178457"/>
                </a:lnTo>
                <a:lnTo>
                  <a:pt x="1392307" y="1184267"/>
                </a:lnTo>
                <a:lnTo>
                  <a:pt x="1398397" y="1188262"/>
                </a:lnTo>
                <a:lnTo>
                  <a:pt x="1405513" y="1189582"/>
                </a:lnTo>
                <a:lnTo>
                  <a:pt x="1412367" y="1188115"/>
                </a:lnTo>
                <a:lnTo>
                  <a:pt x="1418178" y="1184185"/>
                </a:lnTo>
                <a:lnTo>
                  <a:pt x="1422164" y="1178118"/>
                </a:lnTo>
                <a:lnTo>
                  <a:pt x="1423485" y="1170978"/>
                </a:lnTo>
                <a:lnTo>
                  <a:pt x="1422029" y="1164122"/>
                </a:lnTo>
                <a:lnTo>
                  <a:pt x="1418103" y="1158315"/>
                </a:lnTo>
                <a:lnTo>
                  <a:pt x="1412019" y="1154322"/>
                </a:lnTo>
                <a:lnTo>
                  <a:pt x="1404894" y="1152996"/>
                </a:lnTo>
                <a:close/>
              </a:path>
              <a:path w="1715770" h="2089785">
                <a:moveTo>
                  <a:pt x="1369957" y="1237596"/>
                </a:moveTo>
                <a:lnTo>
                  <a:pt x="1363060" y="1238862"/>
                </a:lnTo>
                <a:lnTo>
                  <a:pt x="1357141" y="1242622"/>
                </a:lnTo>
                <a:lnTo>
                  <a:pt x="1352946" y="1248577"/>
                </a:lnTo>
                <a:lnTo>
                  <a:pt x="1351435" y="1255675"/>
                </a:lnTo>
                <a:lnTo>
                  <a:pt x="1352727" y="1262571"/>
                </a:lnTo>
                <a:lnTo>
                  <a:pt x="1356507" y="1268490"/>
                </a:lnTo>
                <a:lnTo>
                  <a:pt x="1362457" y="1272654"/>
                </a:lnTo>
                <a:lnTo>
                  <a:pt x="1369542" y="1274180"/>
                </a:lnTo>
                <a:lnTo>
                  <a:pt x="1376431" y="1272908"/>
                </a:lnTo>
                <a:lnTo>
                  <a:pt x="1382344" y="1269144"/>
                </a:lnTo>
                <a:lnTo>
                  <a:pt x="1386498" y="1263194"/>
                </a:lnTo>
                <a:lnTo>
                  <a:pt x="1388022" y="1256089"/>
                </a:lnTo>
                <a:lnTo>
                  <a:pt x="1386762" y="1249197"/>
                </a:lnTo>
                <a:lnTo>
                  <a:pt x="1383018" y="1243285"/>
                </a:lnTo>
                <a:lnTo>
                  <a:pt x="1377088" y="1239123"/>
                </a:lnTo>
                <a:lnTo>
                  <a:pt x="1369957" y="1237596"/>
                </a:lnTo>
                <a:close/>
              </a:path>
              <a:path w="1715770" h="2089785">
                <a:moveTo>
                  <a:pt x="1332630" y="1321117"/>
                </a:moveTo>
                <a:lnTo>
                  <a:pt x="1325696" y="1322176"/>
                </a:lnTo>
                <a:lnTo>
                  <a:pt x="1319651" y="1325756"/>
                </a:lnTo>
                <a:lnTo>
                  <a:pt x="1315269" y="1331575"/>
                </a:lnTo>
                <a:lnTo>
                  <a:pt x="1313545" y="1338622"/>
                </a:lnTo>
                <a:lnTo>
                  <a:pt x="1314621" y="1345552"/>
                </a:lnTo>
                <a:lnTo>
                  <a:pt x="1318215" y="1351580"/>
                </a:lnTo>
                <a:lnTo>
                  <a:pt x="1324046" y="1355921"/>
                </a:lnTo>
                <a:lnTo>
                  <a:pt x="1331059" y="1357668"/>
                </a:lnTo>
                <a:lnTo>
                  <a:pt x="1337990" y="1356612"/>
                </a:lnTo>
                <a:lnTo>
                  <a:pt x="1344029" y="1353033"/>
                </a:lnTo>
                <a:lnTo>
                  <a:pt x="1348368" y="1347209"/>
                </a:lnTo>
                <a:lnTo>
                  <a:pt x="1350102" y="1340164"/>
                </a:lnTo>
                <a:lnTo>
                  <a:pt x="1349038" y="1333236"/>
                </a:lnTo>
                <a:lnTo>
                  <a:pt x="1345469" y="1327208"/>
                </a:lnTo>
                <a:lnTo>
                  <a:pt x="1339684" y="1322859"/>
                </a:lnTo>
                <a:lnTo>
                  <a:pt x="1332630" y="1321117"/>
                </a:lnTo>
                <a:close/>
              </a:path>
              <a:path w="1715770" h="2089785">
                <a:moveTo>
                  <a:pt x="1292652" y="1403387"/>
                </a:moveTo>
                <a:lnTo>
                  <a:pt x="1285681" y="1404208"/>
                </a:lnTo>
                <a:lnTo>
                  <a:pt x="1279515" y="1407578"/>
                </a:lnTo>
                <a:lnTo>
                  <a:pt x="1274949" y="1413244"/>
                </a:lnTo>
                <a:lnTo>
                  <a:pt x="1272987" y="1420229"/>
                </a:lnTo>
                <a:lnTo>
                  <a:pt x="1273804" y="1427195"/>
                </a:lnTo>
                <a:lnTo>
                  <a:pt x="1277159" y="1433345"/>
                </a:lnTo>
                <a:lnTo>
                  <a:pt x="1282812" y="1437880"/>
                </a:lnTo>
                <a:lnTo>
                  <a:pt x="1289832" y="1439870"/>
                </a:lnTo>
                <a:lnTo>
                  <a:pt x="1296803" y="1439051"/>
                </a:lnTo>
                <a:lnTo>
                  <a:pt x="1302949" y="1435681"/>
                </a:lnTo>
                <a:lnTo>
                  <a:pt x="1307497" y="1430017"/>
                </a:lnTo>
                <a:lnTo>
                  <a:pt x="1309457" y="1423026"/>
                </a:lnTo>
                <a:lnTo>
                  <a:pt x="1308638" y="1416060"/>
                </a:lnTo>
                <a:lnTo>
                  <a:pt x="1305283" y="1409911"/>
                </a:lnTo>
                <a:lnTo>
                  <a:pt x="1299630" y="1405371"/>
                </a:lnTo>
                <a:lnTo>
                  <a:pt x="1292652" y="1403387"/>
                </a:lnTo>
                <a:close/>
              </a:path>
              <a:path w="1715770" h="2089785">
                <a:moveTo>
                  <a:pt x="1249763" y="1484155"/>
                </a:moveTo>
                <a:lnTo>
                  <a:pt x="1242784" y="1484707"/>
                </a:lnTo>
                <a:lnTo>
                  <a:pt x="1236525" y="1487842"/>
                </a:lnTo>
                <a:lnTo>
                  <a:pt x="1231792" y="1493334"/>
                </a:lnTo>
                <a:lnTo>
                  <a:pt x="1229503" y="1500242"/>
                </a:lnTo>
                <a:lnTo>
                  <a:pt x="1230038" y="1507232"/>
                </a:lnTo>
                <a:lnTo>
                  <a:pt x="1233165" y="1513504"/>
                </a:lnTo>
                <a:lnTo>
                  <a:pt x="1238650" y="1518260"/>
                </a:lnTo>
                <a:lnTo>
                  <a:pt x="1245596" y="1520510"/>
                </a:lnTo>
                <a:lnTo>
                  <a:pt x="1252601" y="1519957"/>
                </a:lnTo>
                <a:lnTo>
                  <a:pt x="1258870" y="1516823"/>
                </a:lnTo>
                <a:lnTo>
                  <a:pt x="1263606" y="1511326"/>
                </a:lnTo>
                <a:lnTo>
                  <a:pt x="1265841" y="1504422"/>
                </a:lnTo>
                <a:lnTo>
                  <a:pt x="1265278" y="1497432"/>
                </a:lnTo>
                <a:lnTo>
                  <a:pt x="1262141" y="1491161"/>
                </a:lnTo>
                <a:lnTo>
                  <a:pt x="1256657" y="1486411"/>
                </a:lnTo>
                <a:lnTo>
                  <a:pt x="1249763" y="1484155"/>
                </a:lnTo>
                <a:close/>
              </a:path>
              <a:path w="1715770" h="2089785">
                <a:moveTo>
                  <a:pt x="1203763" y="1563138"/>
                </a:moveTo>
                <a:lnTo>
                  <a:pt x="1196762" y="1563388"/>
                </a:lnTo>
                <a:lnTo>
                  <a:pt x="1190380" y="1566249"/>
                </a:lnTo>
                <a:lnTo>
                  <a:pt x="1185424" y="1571537"/>
                </a:lnTo>
                <a:lnTo>
                  <a:pt x="1182852" y="1578331"/>
                </a:lnTo>
                <a:lnTo>
                  <a:pt x="1183102" y="1585336"/>
                </a:lnTo>
                <a:lnTo>
                  <a:pt x="1185977" y="1591738"/>
                </a:lnTo>
                <a:lnTo>
                  <a:pt x="1191278" y="1596722"/>
                </a:lnTo>
                <a:lnTo>
                  <a:pt x="1198049" y="1599267"/>
                </a:lnTo>
                <a:lnTo>
                  <a:pt x="1205051" y="1599019"/>
                </a:lnTo>
                <a:lnTo>
                  <a:pt x="1211452" y="1596165"/>
                </a:lnTo>
                <a:lnTo>
                  <a:pt x="1216424" y="1590887"/>
                </a:lnTo>
                <a:lnTo>
                  <a:pt x="1218955" y="1584075"/>
                </a:lnTo>
                <a:lnTo>
                  <a:pt x="1218712" y="1577065"/>
                </a:lnTo>
                <a:lnTo>
                  <a:pt x="1215862" y="1570664"/>
                </a:lnTo>
                <a:lnTo>
                  <a:pt x="1210574" y="1565683"/>
                </a:lnTo>
                <a:lnTo>
                  <a:pt x="1203763" y="1563138"/>
                </a:lnTo>
                <a:close/>
              </a:path>
              <a:path w="1715770" h="2089785">
                <a:moveTo>
                  <a:pt x="1147302" y="1639840"/>
                </a:moveTo>
                <a:lnTo>
                  <a:pt x="1140751" y="1642386"/>
                </a:lnTo>
                <a:lnTo>
                  <a:pt x="1135503" y="1647417"/>
                </a:lnTo>
                <a:lnTo>
                  <a:pt x="1132631" y="1654083"/>
                </a:lnTo>
                <a:lnTo>
                  <a:pt x="1132553" y="1661095"/>
                </a:lnTo>
                <a:lnTo>
                  <a:pt x="1135117" y="1667630"/>
                </a:lnTo>
                <a:lnTo>
                  <a:pt x="1140169" y="1672866"/>
                </a:lnTo>
                <a:lnTo>
                  <a:pt x="1146839" y="1675737"/>
                </a:lnTo>
                <a:lnTo>
                  <a:pt x="1153837" y="1675826"/>
                </a:lnTo>
                <a:lnTo>
                  <a:pt x="1160356" y="1673281"/>
                </a:lnTo>
                <a:lnTo>
                  <a:pt x="1165588" y="1668251"/>
                </a:lnTo>
                <a:lnTo>
                  <a:pt x="1168476" y="1661587"/>
                </a:lnTo>
                <a:lnTo>
                  <a:pt x="1168584" y="1654581"/>
                </a:lnTo>
                <a:lnTo>
                  <a:pt x="1166051" y="1648050"/>
                </a:lnTo>
                <a:lnTo>
                  <a:pt x="1161012" y="1642817"/>
                </a:lnTo>
                <a:lnTo>
                  <a:pt x="1154330" y="1639933"/>
                </a:lnTo>
                <a:lnTo>
                  <a:pt x="1147302" y="1639840"/>
                </a:lnTo>
                <a:close/>
              </a:path>
              <a:path w="1715770" h="2089785">
                <a:moveTo>
                  <a:pt x="1094020" y="1713541"/>
                </a:moveTo>
                <a:lnTo>
                  <a:pt x="1087344" y="1715713"/>
                </a:lnTo>
                <a:lnTo>
                  <a:pt x="1081827" y="1720443"/>
                </a:lnTo>
                <a:lnTo>
                  <a:pt x="1078582" y="1726935"/>
                </a:lnTo>
                <a:lnTo>
                  <a:pt x="1078109" y="1733928"/>
                </a:lnTo>
                <a:lnTo>
                  <a:pt x="1080294" y="1740595"/>
                </a:lnTo>
                <a:lnTo>
                  <a:pt x="1085023" y="1746107"/>
                </a:lnTo>
                <a:lnTo>
                  <a:pt x="1091521" y="1749360"/>
                </a:lnTo>
                <a:lnTo>
                  <a:pt x="1098524" y="1749849"/>
                </a:lnTo>
                <a:lnTo>
                  <a:pt x="1105200" y="1747678"/>
                </a:lnTo>
                <a:lnTo>
                  <a:pt x="1110717" y="1742947"/>
                </a:lnTo>
                <a:lnTo>
                  <a:pt x="1113961" y="1736456"/>
                </a:lnTo>
                <a:lnTo>
                  <a:pt x="1114434" y="1729463"/>
                </a:lnTo>
                <a:lnTo>
                  <a:pt x="1112248" y="1722796"/>
                </a:lnTo>
                <a:lnTo>
                  <a:pt x="1107516" y="1717282"/>
                </a:lnTo>
                <a:lnTo>
                  <a:pt x="1101022" y="1714030"/>
                </a:lnTo>
                <a:lnTo>
                  <a:pt x="1094020" y="1713541"/>
                </a:lnTo>
                <a:close/>
              </a:path>
              <a:path w="1715770" h="2089785">
                <a:moveTo>
                  <a:pt x="1036560" y="1783805"/>
                </a:moveTo>
                <a:lnTo>
                  <a:pt x="1029769" y="1785531"/>
                </a:lnTo>
                <a:lnTo>
                  <a:pt x="1023939" y="1789880"/>
                </a:lnTo>
                <a:lnTo>
                  <a:pt x="1020245" y="1796144"/>
                </a:lnTo>
                <a:lnTo>
                  <a:pt x="1019288" y="1803094"/>
                </a:lnTo>
                <a:lnTo>
                  <a:pt x="1021023" y="1809891"/>
                </a:lnTo>
                <a:lnTo>
                  <a:pt x="1025408" y="1815710"/>
                </a:lnTo>
                <a:lnTo>
                  <a:pt x="1031662" y="1819375"/>
                </a:lnTo>
                <a:lnTo>
                  <a:pt x="1038608" y="1820325"/>
                </a:lnTo>
                <a:lnTo>
                  <a:pt x="1045399" y="1818603"/>
                </a:lnTo>
                <a:lnTo>
                  <a:pt x="1051188" y="1814255"/>
                </a:lnTo>
                <a:lnTo>
                  <a:pt x="1054881" y="1807984"/>
                </a:lnTo>
                <a:lnTo>
                  <a:pt x="1055840" y="1801034"/>
                </a:lnTo>
                <a:lnTo>
                  <a:pt x="1054109" y="1794237"/>
                </a:lnTo>
                <a:lnTo>
                  <a:pt x="1049732" y="1788422"/>
                </a:lnTo>
                <a:lnTo>
                  <a:pt x="1043489" y="1784753"/>
                </a:lnTo>
                <a:lnTo>
                  <a:pt x="1036560" y="1783805"/>
                </a:lnTo>
                <a:close/>
              </a:path>
              <a:path w="1715770" h="2089785">
                <a:moveTo>
                  <a:pt x="1023939" y="1789866"/>
                </a:moveTo>
                <a:close/>
              </a:path>
              <a:path w="1715770" h="2089785">
                <a:moveTo>
                  <a:pt x="974383" y="1849712"/>
                </a:moveTo>
                <a:lnTo>
                  <a:pt x="967461" y="1850900"/>
                </a:lnTo>
                <a:lnTo>
                  <a:pt x="961306" y="1854785"/>
                </a:lnTo>
                <a:lnTo>
                  <a:pt x="957198" y="1860739"/>
                </a:lnTo>
                <a:lnTo>
                  <a:pt x="955717" y="1867587"/>
                </a:lnTo>
                <a:lnTo>
                  <a:pt x="956892" y="1874497"/>
                </a:lnTo>
                <a:lnTo>
                  <a:pt x="960751" y="1880640"/>
                </a:lnTo>
                <a:lnTo>
                  <a:pt x="966705" y="1884790"/>
                </a:lnTo>
                <a:lnTo>
                  <a:pt x="973563" y="1886282"/>
                </a:lnTo>
                <a:lnTo>
                  <a:pt x="980486" y="1885098"/>
                </a:lnTo>
                <a:lnTo>
                  <a:pt x="986636" y="1881219"/>
                </a:lnTo>
                <a:lnTo>
                  <a:pt x="990795" y="1875250"/>
                </a:lnTo>
                <a:lnTo>
                  <a:pt x="992293" y="1868395"/>
                </a:lnTo>
                <a:lnTo>
                  <a:pt x="991100" y="1861485"/>
                </a:lnTo>
                <a:lnTo>
                  <a:pt x="987190" y="1855350"/>
                </a:lnTo>
                <a:lnTo>
                  <a:pt x="981238" y="1851202"/>
                </a:lnTo>
                <a:lnTo>
                  <a:pt x="974383" y="1849712"/>
                </a:lnTo>
                <a:close/>
              </a:path>
              <a:path w="1715770" h="2089785">
                <a:moveTo>
                  <a:pt x="907144" y="1910017"/>
                </a:moveTo>
                <a:lnTo>
                  <a:pt x="900143" y="1910546"/>
                </a:lnTo>
                <a:lnTo>
                  <a:pt x="893648" y="1913832"/>
                </a:lnTo>
                <a:lnTo>
                  <a:pt x="888982" y="1919376"/>
                </a:lnTo>
                <a:lnTo>
                  <a:pt x="886852" y="1926058"/>
                </a:lnTo>
                <a:lnTo>
                  <a:pt x="887363" y="1933050"/>
                </a:lnTo>
                <a:lnTo>
                  <a:pt x="890617" y="1939522"/>
                </a:lnTo>
                <a:lnTo>
                  <a:pt x="896193" y="1944218"/>
                </a:lnTo>
                <a:lnTo>
                  <a:pt x="902889" y="1946351"/>
                </a:lnTo>
                <a:lnTo>
                  <a:pt x="909876" y="1945824"/>
                </a:lnTo>
                <a:lnTo>
                  <a:pt x="916320" y="1942538"/>
                </a:lnTo>
                <a:lnTo>
                  <a:pt x="921035" y="1936994"/>
                </a:lnTo>
                <a:lnTo>
                  <a:pt x="923179" y="1930311"/>
                </a:lnTo>
                <a:lnTo>
                  <a:pt x="922649" y="1923315"/>
                </a:lnTo>
                <a:lnTo>
                  <a:pt x="919338" y="1916837"/>
                </a:lnTo>
                <a:lnTo>
                  <a:pt x="913820" y="1912147"/>
                </a:lnTo>
                <a:lnTo>
                  <a:pt x="907144" y="1910017"/>
                </a:lnTo>
                <a:close/>
              </a:path>
              <a:path w="1715770" h="2089785">
                <a:moveTo>
                  <a:pt x="827408" y="1962845"/>
                </a:moveTo>
                <a:lnTo>
                  <a:pt x="820583" y="1965380"/>
                </a:lnTo>
                <a:lnTo>
                  <a:pt x="815332" y="1970361"/>
                </a:lnTo>
                <a:lnTo>
                  <a:pt x="812475" y="1976760"/>
                </a:lnTo>
                <a:lnTo>
                  <a:pt x="812209" y="1983766"/>
                </a:lnTo>
                <a:lnTo>
                  <a:pt x="814732" y="1990570"/>
                </a:lnTo>
                <a:lnTo>
                  <a:pt x="819702" y="1995854"/>
                </a:lnTo>
                <a:lnTo>
                  <a:pt x="826115" y="1998720"/>
                </a:lnTo>
                <a:lnTo>
                  <a:pt x="833146" y="1998977"/>
                </a:lnTo>
                <a:lnTo>
                  <a:pt x="839986" y="1996431"/>
                </a:lnTo>
                <a:lnTo>
                  <a:pt x="845220" y="1991462"/>
                </a:lnTo>
                <a:lnTo>
                  <a:pt x="848074" y="1985064"/>
                </a:lnTo>
                <a:lnTo>
                  <a:pt x="848341" y="1978060"/>
                </a:lnTo>
                <a:lnTo>
                  <a:pt x="845825" y="1971259"/>
                </a:lnTo>
                <a:lnTo>
                  <a:pt x="840849" y="1965969"/>
                </a:lnTo>
                <a:lnTo>
                  <a:pt x="834436" y="1963103"/>
                </a:lnTo>
                <a:lnTo>
                  <a:pt x="827408" y="1962845"/>
                </a:lnTo>
                <a:close/>
              </a:path>
              <a:path w="1715770" h="2089785">
                <a:moveTo>
                  <a:pt x="839986" y="1996431"/>
                </a:moveTo>
                <a:close/>
              </a:path>
              <a:path w="1715770" h="2089785">
                <a:moveTo>
                  <a:pt x="749305" y="2005688"/>
                </a:moveTo>
                <a:lnTo>
                  <a:pt x="742210" y="2007288"/>
                </a:lnTo>
                <a:lnTo>
                  <a:pt x="736297" y="2011507"/>
                </a:lnTo>
                <a:lnTo>
                  <a:pt x="732595" y="2017461"/>
                </a:lnTo>
                <a:lnTo>
                  <a:pt x="731393" y="2024370"/>
                </a:lnTo>
                <a:lnTo>
                  <a:pt x="732983" y="2031455"/>
                </a:lnTo>
                <a:lnTo>
                  <a:pt x="737204" y="2037363"/>
                </a:lnTo>
                <a:lnTo>
                  <a:pt x="743176" y="2041064"/>
                </a:lnTo>
                <a:lnTo>
                  <a:pt x="750110" y="2042262"/>
                </a:lnTo>
                <a:lnTo>
                  <a:pt x="757218" y="2040660"/>
                </a:lnTo>
                <a:lnTo>
                  <a:pt x="763079" y="2036437"/>
                </a:lnTo>
                <a:lnTo>
                  <a:pt x="766755" y="2030482"/>
                </a:lnTo>
                <a:lnTo>
                  <a:pt x="767947" y="2023573"/>
                </a:lnTo>
                <a:lnTo>
                  <a:pt x="766355" y="2016489"/>
                </a:lnTo>
                <a:lnTo>
                  <a:pt x="762148" y="2010583"/>
                </a:lnTo>
                <a:lnTo>
                  <a:pt x="756208" y="2006884"/>
                </a:lnTo>
                <a:lnTo>
                  <a:pt x="749305" y="2005688"/>
                </a:lnTo>
                <a:close/>
              </a:path>
              <a:path w="1715770" h="2089785">
                <a:moveTo>
                  <a:pt x="666276" y="2036703"/>
                </a:moveTo>
                <a:lnTo>
                  <a:pt x="659007" y="2037179"/>
                </a:lnTo>
                <a:lnTo>
                  <a:pt x="652545" y="2040428"/>
                </a:lnTo>
                <a:lnTo>
                  <a:pt x="647977" y="2045733"/>
                </a:lnTo>
                <a:lnTo>
                  <a:pt x="645723" y="2052371"/>
                </a:lnTo>
                <a:lnTo>
                  <a:pt x="646205" y="2059617"/>
                </a:lnTo>
                <a:lnTo>
                  <a:pt x="649413" y="2066112"/>
                </a:lnTo>
                <a:lnTo>
                  <a:pt x="654701" y="2070697"/>
                </a:lnTo>
                <a:lnTo>
                  <a:pt x="661342" y="2072959"/>
                </a:lnTo>
                <a:lnTo>
                  <a:pt x="668608" y="2072483"/>
                </a:lnTo>
                <a:lnTo>
                  <a:pt x="675124" y="2069233"/>
                </a:lnTo>
                <a:lnTo>
                  <a:pt x="679720" y="2063926"/>
                </a:lnTo>
                <a:lnTo>
                  <a:pt x="681982" y="2057288"/>
                </a:lnTo>
                <a:lnTo>
                  <a:pt x="681500" y="2050041"/>
                </a:lnTo>
                <a:lnTo>
                  <a:pt x="678242" y="2043549"/>
                </a:lnTo>
                <a:lnTo>
                  <a:pt x="672928" y="2038964"/>
                </a:lnTo>
                <a:lnTo>
                  <a:pt x="666276" y="2036703"/>
                </a:lnTo>
                <a:close/>
              </a:path>
              <a:path w="1715770" h="2089785">
                <a:moveTo>
                  <a:pt x="572323" y="2052904"/>
                </a:moveTo>
                <a:lnTo>
                  <a:pt x="565366" y="2054989"/>
                </a:lnTo>
                <a:lnTo>
                  <a:pt x="559933" y="2059426"/>
                </a:lnTo>
                <a:lnTo>
                  <a:pt x="556557" y="2065574"/>
                </a:lnTo>
                <a:lnTo>
                  <a:pt x="555770" y="2072793"/>
                </a:lnTo>
                <a:lnTo>
                  <a:pt x="557856" y="2079754"/>
                </a:lnTo>
                <a:lnTo>
                  <a:pt x="562309" y="2085184"/>
                </a:lnTo>
                <a:lnTo>
                  <a:pt x="568478" y="2088554"/>
                </a:lnTo>
                <a:lnTo>
                  <a:pt x="575714" y="2089332"/>
                </a:lnTo>
                <a:lnTo>
                  <a:pt x="582668" y="2087246"/>
                </a:lnTo>
                <a:lnTo>
                  <a:pt x="588096" y="2082809"/>
                </a:lnTo>
                <a:lnTo>
                  <a:pt x="591471" y="2076661"/>
                </a:lnTo>
                <a:lnTo>
                  <a:pt x="592263" y="2069442"/>
                </a:lnTo>
                <a:lnTo>
                  <a:pt x="590171" y="2062485"/>
                </a:lnTo>
                <a:lnTo>
                  <a:pt x="585719" y="2057054"/>
                </a:lnTo>
                <a:lnTo>
                  <a:pt x="579554" y="2053682"/>
                </a:lnTo>
                <a:lnTo>
                  <a:pt x="572323" y="2052904"/>
                </a:lnTo>
                <a:close/>
              </a:path>
              <a:path w="1715770" h="2089785">
                <a:moveTo>
                  <a:pt x="484270" y="2053137"/>
                </a:moveTo>
                <a:lnTo>
                  <a:pt x="477049" y="2053945"/>
                </a:lnTo>
                <a:lnTo>
                  <a:pt x="470912" y="2057342"/>
                </a:lnTo>
                <a:lnTo>
                  <a:pt x="466490" y="2062793"/>
                </a:lnTo>
                <a:lnTo>
                  <a:pt x="464416" y="2069762"/>
                </a:lnTo>
                <a:lnTo>
                  <a:pt x="465261" y="2076974"/>
                </a:lnTo>
                <a:lnTo>
                  <a:pt x="468664" y="2083103"/>
                </a:lnTo>
                <a:lnTo>
                  <a:pt x="474104" y="2087512"/>
                </a:lnTo>
                <a:lnTo>
                  <a:pt x="481059" y="2089562"/>
                </a:lnTo>
                <a:lnTo>
                  <a:pt x="488280" y="2088749"/>
                </a:lnTo>
                <a:lnTo>
                  <a:pt x="494417" y="2085348"/>
                </a:lnTo>
                <a:lnTo>
                  <a:pt x="498838" y="2079898"/>
                </a:lnTo>
                <a:lnTo>
                  <a:pt x="500910" y="2072934"/>
                </a:lnTo>
                <a:lnTo>
                  <a:pt x="500071" y="2065717"/>
                </a:lnTo>
                <a:lnTo>
                  <a:pt x="496669" y="2059589"/>
                </a:lnTo>
                <a:lnTo>
                  <a:pt x="491228" y="2055184"/>
                </a:lnTo>
                <a:lnTo>
                  <a:pt x="484270" y="2053137"/>
                </a:lnTo>
                <a:close/>
              </a:path>
              <a:path w="1715770" h="2089785">
                <a:moveTo>
                  <a:pt x="390329" y="2037417"/>
                </a:moveTo>
                <a:lnTo>
                  <a:pt x="383716" y="2039708"/>
                </a:lnTo>
                <a:lnTo>
                  <a:pt x="378459" y="2044318"/>
                </a:lnTo>
                <a:lnTo>
                  <a:pt x="375270" y="2050826"/>
                </a:lnTo>
                <a:lnTo>
                  <a:pt x="374800" y="2058076"/>
                </a:lnTo>
                <a:lnTo>
                  <a:pt x="377084" y="2064705"/>
                </a:lnTo>
                <a:lnTo>
                  <a:pt x="381683" y="2069989"/>
                </a:lnTo>
                <a:lnTo>
                  <a:pt x="388162" y="2073207"/>
                </a:lnTo>
                <a:lnTo>
                  <a:pt x="395427" y="2073650"/>
                </a:lnTo>
                <a:lnTo>
                  <a:pt x="402068" y="2071357"/>
                </a:lnTo>
                <a:lnTo>
                  <a:pt x="407356" y="2066746"/>
                </a:lnTo>
                <a:lnTo>
                  <a:pt x="410564" y="2060237"/>
                </a:lnTo>
                <a:lnTo>
                  <a:pt x="410995" y="2052989"/>
                </a:lnTo>
                <a:lnTo>
                  <a:pt x="408705" y="2046362"/>
                </a:lnTo>
                <a:lnTo>
                  <a:pt x="404099" y="2041079"/>
                </a:lnTo>
                <a:lnTo>
                  <a:pt x="397582" y="2037863"/>
                </a:lnTo>
                <a:lnTo>
                  <a:pt x="390329" y="2037417"/>
                </a:lnTo>
                <a:close/>
              </a:path>
              <a:path w="1715770" h="2089785">
                <a:moveTo>
                  <a:pt x="307190" y="2006779"/>
                </a:moveTo>
                <a:lnTo>
                  <a:pt x="300291" y="2008003"/>
                </a:lnTo>
                <a:lnTo>
                  <a:pt x="294351" y="2011726"/>
                </a:lnTo>
                <a:lnTo>
                  <a:pt x="290144" y="2017649"/>
                </a:lnTo>
                <a:lnTo>
                  <a:pt x="288563" y="2024744"/>
                </a:lnTo>
                <a:lnTo>
                  <a:pt x="289797" y="2031648"/>
                </a:lnTo>
                <a:lnTo>
                  <a:pt x="293535" y="2037585"/>
                </a:lnTo>
                <a:lnTo>
                  <a:pt x="299465" y="2041780"/>
                </a:lnTo>
                <a:lnTo>
                  <a:pt x="306557" y="2043353"/>
                </a:lnTo>
                <a:lnTo>
                  <a:pt x="313459" y="2042127"/>
                </a:lnTo>
                <a:lnTo>
                  <a:pt x="319399" y="2038403"/>
                </a:lnTo>
                <a:lnTo>
                  <a:pt x="323606" y="2032485"/>
                </a:lnTo>
                <a:lnTo>
                  <a:pt x="325182" y="2025390"/>
                </a:lnTo>
                <a:lnTo>
                  <a:pt x="323947" y="2018485"/>
                </a:lnTo>
                <a:lnTo>
                  <a:pt x="320209" y="2012545"/>
                </a:lnTo>
                <a:lnTo>
                  <a:pt x="314290" y="2008353"/>
                </a:lnTo>
                <a:lnTo>
                  <a:pt x="307190" y="2006779"/>
                </a:lnTo>
                <a:close/>
              </a:path>
              <a:path w="1715770" h="2089785">
                <a:moveTo>
                  <a:pt x="314274" y="2008342"/>
                </a:moveTo>
                <a:close/>
              </a:path>
              <a:path w="1715770" h="2089785">
                <a:moveTo>
                  <a:pt x="228910" y="1964228"/>
                </a:moveTo>
                <a:lnTo>
                  <a:pt x="221878" y="1964514"/>
                </a:lnTo>
                <a:lnTo>
                  <a:pt x="215466" y="1967407"/>
                </a:lnTo>
                <a:lnTo>
                  <a:pt x="210497" y="1972713"/>
                </a:lnTo>
                <a:lnTo>
                  <a:pt x="207991" y="1979522"/>
                </a:lnTo>
                <a:lnTo>
                  <a:pt x="208298" y="1986528"/>
                </a:lnTo>
                <a:lnTo>
                  <a:pt x="211213" y="1992916"/>
                </a:lnTo>
                <a:lnTo>
                  <a:pt x="216531" y="1997873"/>
                </a:lnTo>
                <a:lnTo>
                  <a:pt x="223342" y="2000386"/>
                </a:lnTo>
                <a:lnTo>
                  <a:pt x="230341" y="2000102"/>
                </a:lnTo>
                <a:lnTo>
                  <a:pt x="236721" y="1997212"/>
                </a:lnTo>
                <a:lnTo>
                  <a:pt x="241677" y="1991908"/>
                </a:lnTo>
                <a:lnTo>
                  <a:pt x="244193" y="1985095"/>
                </a:lnTo>
                <a:lnTo>
                  <a:pt x="243918" y="1978090"/>
                </a:lnTo>
                <a:lnTo>
                  <a:pt x="241037" y="1971703"/>
                </a:lnTo>
                <a:lnTo>
                  <a:pt x="235737" y="1966744"/>
                </a:lnTo>
                <a:lnTo>
                  <a:pt x="228910" y="1964228"/>
                </a:lnTo>
                <a:close/>
              </a:path>
              <a:path w="1715770" h="2089785">
                <a:moveTo>
                  <a:pt x="148991" y="1911656"/>
                </a:moveTo>
                <a:lnTo>
                  <a:pt x="142314" y="1913807"/>
                </a:lnTo>
                <a:lnTo>
                  <a:pt x="136790" y="1918522"/>
                </a:lnTo>
                <a:lnTo>
                  <a:pt x="133537" y="1925002"/>
                </a:lnTo>
                <a:lnTo>
                  <a:pt x="133033" y="1931991"/>
                </a:lnTo>
                <a:lnTo>
                  <a:pt x="135188" y="1938663"/>
                </a:lnTo>
                <a:lnTo>
                  <a:pt x="139908" y="1944190"/>
                </a:lnTo>
                <a:lnTo>
                  <a:pt x="146346" y="1947456"/>
                </a:lnTo>
                <a:lnTo>
                  <a:pt x="153319" y="1947965"/>
                </a:lnTo>
                <a:lnTo>
                  <a:pt x="159988" y="1945816"/>
                </a:lnTo>
                <a:lnTo>
                  <a:pt x="165511" y="1941109"/>
                </a:lnTo>
                <a:lnTo>
                  <a:pt x="168817" y="1934632"/>
                </a:lnTo>
                <a:lnTo>
                  <a:pt x="169348" y="1927644"/>
                </a:lnTo>
                <a:lnTo>
                  <a:pt x="167208" y="1920972"/>
                </a:lnTo>
                <a:lnTo>
                  <a:pt x="162495" y="1915444"/>
                </a:lnTo>
                <a:lnTo>
                  <a:pt x="155994" y="1912169"/>
                </a:lnTo>
                <a:lnTo>
                  <a:pt x="148991" y="1911656"/>
                </a:lnTo>
                <a:close/>
              </a:path>
              <a:path w="1715770" h="2089785">
                <a:moveTo>
                  <a:pt x="94386" y="1883037"/>
                </a:moveTo>
                <a:lnTo>
                  <a:pt x="69403" y="1883037"/>
                </a:lnTo>
                <a:lnTo>
                  <a:pt x="75556" y="1886910"/>
                </a:lnTo>
                <a:lnTo>
                  <a:pt x="82477" y="1888083"/>
                </a:lnTo>
                <a:lnTo>
                  <a:pt x="89328" y="1886579"/>
                </a:lnTo>
                <a:lnTo>
                  <a:pt x="94386" y="1883037"/>
                </a:lnTo>
                <a:close/>
              </a:path>
              <a:path w="1715770" h="2089785">
                <a:moveTo>
                  <a:pt x="81564" y="1851514"/>
                </a:moveTo>
                <a:lnTo>
                  <a:pt x="74709" y="1853024"/>
                </a:lnTo>
                <a:lnTo>
                  <a:pt x="68758" y="1857193"/>
                </a:lnTo>
                <a:lnTo>
                  <a:pt x="64898" y="1863337"/>
                </a:lnTo>
                <a:lnTo>
                  <a:pt x="63729" y="1870251"/>
                </a:lnTo>
                <a:lnTo>
                  <a:pt x="65236" y="1877100"/>
                </a:lnTo>
                <a:lnTo>
                  <a:pt x="69403" y="1883048"/>
                </a:lnTo>
                <a:lnTo>
                  <a:pt x="94386" y="1883037"/>
                </a:lnTo>
                <a:lnTo>
                  <a:pt x="95272" y="1882418"/>
                </a:lnTo>
                <a:lnTo>
                  <a:pt x="99137" y="1876261"/>
                </a:lnTo>
                <a:lnTo>
                  <a:pt x="100307" y="1869343"/>
                </a:lnTo>
                <a:lnTo>
                  <a:pt x="98802" y="1862495"/>
                </a:lnTo>
                <a:lnTo>
                  <a:pt x="94642" y="1856549"/>
                </a:lnTo>
                <a:lnTo>
                  <a:pt x="88487" y="1852682"/>
                </a:lnTo>
                <a:lnTo>
                  <a:pt x="81564" y="1851514"/>
                </a:lnTo>
                <a:close/>
              </a:path>
              <a:path w="1715770" h="2089785">
                <a:moveTo>
                  <a:pt x="19245" y="1785736"/>
                </a:moveTo>
                <a:lnTo>
                  <a:pt x="12289" y="1786705"/>
                </a:lnTo>
                <a:lnTo>
                  <a:pt x="6031" y="1790395"/>
                </a:lnTo>
                <a:lnTo>
                  <a:pt x="1703" y="1796211"/>
                </a:lnTo>
                <a:lnTo>
                  <a:pt x="0" y="1803010"/>
                </a:lnTo>
                <a:lnTo>
                  <a:pt x="971" y="1809956"/>
                </a:lnTo>
                <a:lnTo>
                  <a:pt x="4667" y="1816214"/>
                </a:lnTo>
                <a:lnTo>
                  <a:pt x="10492" y="1820551"/>
                </a:lnTo>
                <a:lnTo>
                  <a:pt x="17282" y="1822262"/>
                </a:lnTo>
                <a:lnTo>
                  <a:pt x="24210" y="1821300"/>
                </a:lnTo>
                <a:lnTo>
                  <a:pt x="30447" y="1817618"/>
                </a:lnTo>
                <a:lnTo>
                  <a:pt x="34816" y="1811792"/>
                </a:lnTo>
                <a:lnTo>
                  <a:pt x="36526" y="1804993"/>
                </a:lnTo>
                <a:lnTo>
                  <a:pt x="35560" y="1798050"/>
                </a:lnTo>
                <a:lnTo>
                  <a:pt x="31905" y="1791788"/>
                </a:lnTo>
                <a:lnTo>
                  <a:pt x="26063" y="1787445"/>
                </a:lnTo>
                <a:lnTo>
                  <a:pt x="19245" y="1785736"/>
                </a:lnTo>
                <a:close/>
              </a:path>
            </a:pathLst>
          </a:custGeom>
          <a:solidFill>
            <a:srgbClr val="C6A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47824" y="0"/>
            <a:ext cx="8907780" cy="7573645"/>
            <a:chOff x="1847824" y="0"/>
            <a:chExt cx="8907780" cy="7573645"/>
          </a:xfrm>
        </p:grpSpPr>
        <p:sp>
          <p:nvSpPr>
            <p:cNvPr id="5" name="object 5"/>
            <p:cNvSpPr/>
            <p:nvPr/>
          </p:nvSpPr>
          <p:spPr>
            <a:xfrm>
              <a:off x="1991258" y="4490"/>
              <a:ext cx="8533130" cy="5299075"/>
            </a:xfrm>
            <a:custGeom>
              <a:avLst/>
              <a:gdLst/>
              <a:ahLst/>
              <a:cxnLst/>
              <a:rect l="l" t="t" r="r" b="b"/>
              <a:pathLst>
                <a:path w="8533130" h="5299075">
                  <a:moveTo>
                    <a:pt x="10248" y="3891623"/>
                  </a:moveTo>
                  <a:lnTo>
                    <a:pt x="10172" y="3884599"/>
                  </a:lnTo>
                  <a:lnTo>
                    <a:pt x="7493" y="3878122"/>
                  </a:lnTo>
                  <a:lnTo>
                    <a:pt x="2374" y="3872992"/>
                  </a:lnTo>
                  <a:lnTo>
                    <a:pt x="0" y="3872039"/>
                  </a:lnTo>
                  <a:lnTo>
                    <a:pt x="1854" y="3893350"/>
                  </a:lnTo>
                  <a:lnTo>
                    <a:pt x="3086" y="3902849"/>
                  </a:lnTo>
                  <a:lnTo>
                    <a:pt x="7569" y="3898354"/>
                  </a:lnTo>
                  <a:lnTo>
                    <a:pt x="10248" y="3891623"/>
                  </a:lnTo>
                  <a:close/>
                </a:path>
                <a:path w="8533130" h="5299075">
                  <a:moveTo>
                    <a:pt x="86931" y="3774402"/>
                  </a:moveTo>
                  <a:lnTo>
                    <a:pt x="84658" y="3760051"/>
                  </a:lnTo>
                  <a:lnTo>
                    <a:pt x="77000" y="3747706"/>
                  </a:lnTo>
                  <a:lnTo>
                    <a:pt x="65620" y="3739553"/>
                  </a:lnTo>
                  <a:lnTo>
                    <a:pt x="51993" y="3736251"/>
                  </a:lnTo>
                  <a:lnTo>
                    <a:pt x="37668" y="3738524"/>
                  </a:lnTo>
                  <a:lnTo>
                    <a:pt x="25323" y="3746182"/>
                  </a:lnTo>
                  <a:lnTo>
                    <a:pt x="17170" y="3757587"/>
                  </a:lnTo>
                  <a:lnTo>
                    <a:pt x="13893" y="3771214"/>
                  </a:lnTo>
                  <a:lnTo>
                    <a:pt x="16167" y="3785565"/>
                  </a:lnTo>
                  <a:lnTo>
                    <a:pt x="23825" y="3797909"/>
                  </a:lnTo>
                  <a:lnTo>
                    <a:pt x="26327" y="3799713"/>
                  </a:lnTo>
                  <a:lnTo>
                    <a:pt x="24866" y="3801351"/>
                  </a:lnTo>
                  <a:lnTo>
                    <a:pt x="22491" y="3808209"/>
                  </a:lnTo>
                  <a:lnTo>
                    <a:pt x="22923" y="3815207"/>
                  </a:lnTo>
                  <a:lnTo>
                    <a:pt x="25946" y="3821544"/>
                  </a:lnTo>
                  <a:lnTo>
                    <a:pt x="31343" y="3826383"/>
                  </a:lnTo>
                  <a:lnTo>
                    <a:pt x="38201" y="3828745"/>
                  </a:lnTo>
                  <a:lnTo>
                    <a:pt x="45212" y="3828313"/>
                  </a:lnTo>
                  <a:lnTo>
                    <a:pt x="51549" y="3825290"/>
                  </a:lnTo>
                  <a:lnTo>
                    <a:pt x="56400" y="3819893"/>
                  </a:lnTo>
                  <a:lnTo>
                    <a:pt x="58762" y="3813022"/>
                  </a:lnTo>
                  <a:lnTo>
                    <a:pt x="58432" y="3807841"/>
                  </a:lnTo>
                  <a:lnTo>
                    <a:pt x="63169" y="3807079"/>
                  </a:lnTo>
                  <a:lnTo>
                    <a:pt x="75501" y="3799421"/>
                  </a:lnTo>
                  <a:lnTo>
                    <a:pt x="83654" y="3788029"/>
                  </a:lnTo>
                  <a:lnTo>
                    <a:pt x="86931" y="3774402"/>
                  </a:lnTo>
                  <a:close/>
                </a:path>
                <a:path w="8533130" h="5299075">
                  <a:moveTo>
                    <a:pt x="103416" y="3732365"/>
                  </a:moveTo>
                  <a:lnTo>
                    <a:pt x="102666" y="3725392"/>
                  </a:lnTo>
                  <a:lnTo>
                    <a:pt x="99377" y="3719207"/>
                  </a:lnTo>
                  <a:lnTo>
                    <a:pt x="93802" y="3714585"/>
                  </a:lnTo>
                  <a:lnTo>
                    <a:pt x="86817" y="3712514"/>
                  </a:lnTo>
                  <a:lnTo>
                    <a:pt x="79832" y="3713251"/>
                  </a:lnTo>
                  <a:lnTo>
                    <a:pt x="73634" y="3716540"/>
                  </a:lnTo>
                  <a:lnTo>
                    <a:pt x="69024" y="3722154"/>
                  </a:lnTo>
                  <a:lnTo>
                    <a:pt x="66992" y="3729113"/>
                  </a:lnTo>
                  <a:lnTo>
                    <a:pt x="67741" y="3736086"/>
                  </a:lnTo>
                  <a:lnTo>
                    <a:pt x="71031" y="3742271"/>
                  </a:lnTo>
                  <a:lnTo>
                    <a:pt x="76619" y="3746881"/>
                  </a:lnTo>
                  <a:lnTo>
                    <a:pt x="83591" y="3748951"/>
                  </a:lnTo>
                  <a:lnTo>
                    <a:pt x="90576" y="3748227"/>
                  </a:lnTo>
                  <a:lnTo>
                    <a:pt x="96774" y="3744925"/>
                  </a:lnTo>
                  <a:lnTo>
                    <a:pt x="101396" y="3739311"/>
                  </a:lnTo>
                  <a:lnTo>
                    <a:pt x="103416" y="3732365"/>
                  </a:lnTo>
                  <a:close/>
                </a:path>
                <a:path w="8533130" h="5299075">
                  <a:moveTo>
                    <a:pt x="144894" y="3650094"/>
                  </a:moveTo>
                  <a:lnTo>
                    <a:pt x="143903" y="3643160"/>
                  </a:lnTo>
                  <a:lnTo>
                    <a:pt x="140385" y="3637089"/>
                  </a:lnTo>
                  <a:lnTo>
                    <a:pt x="134581" y="3632682"/>
                  </a:lnTo>
                  <a:lnTo>
                    <a:pt x="127571" y="3630866"/>
                  </a:lnTo>
                  <a:lnTo>
                    <a:pt x="120624" y="3631857"/>
                  </a:lnTo>
                  <a:lnTo>
                    <a:pt x="114566" y="3635375"/>
                  </a:lnTo>
                  <a:lnTo>
                    <a:pt x="110172" y="3641153"/>
                  </a:lnTo>
                  <a:lnTo>
                    <a:pt x="108356" y="3648176"/>
                  </a:lnTo>
                  <a:lnTo>
                    <a:pt x="109347" y="3655123"/>
                  </a:lnTo>
                  <a:lnTo>
                    <a:pt x="112864" y="3661181"/>
                  </a:lnTo>
                  <a:lnTo>
                    <a:pt x="118668" y="3665575"/>
                  </a:lnTo>
                  <a:lnTo>
                    <a:pt x="125691" y="3667404"/>
                  </a:lnTo>
                  <a:lnTo>
                    <a:pt x="132626" y="3666426"/>
                  </a:lnTo>
                  <a:lnTo>
                    <a:pt x="138696" y="3662908"/>
                  </a:lnTo>
                  <a:lnTo>
                    <a:pt x="143090" y="3657130"/>
                  </a:lnTo>
                  <a:lnTo>
                    <a:pt x="144894" y="3650094"/>
                  </a:lnTo>
                  <a:close/>
                </a:path>
                <a:path w="8533130" h="5299075">
                  <a:moveTo>
                    <a:pt x="183578" y="3566566"/>
                  </a:moveTo>
                  <a:lnTo>
                    <a:pt x="182384" y="3559670"/>
                  </a:lnTo>
                  <a:lnTo>
                    <a:pt x="178689" y="3553714"/>
                  </a:lnTo>
                  <a:lnTo>
                    <a:pt x="172796" y="3549497"/>
                  </a:lnTo>
                  <a:lnTo>
                    <a:pt x="165696" y="3547897"/>
                  </a:lnTo>
                  <a:lnTo>
                    <a:pt x="158775" y="3549091"/>
                  </a:lnTo>
                  <a:lnTo>
                    <a:pt x="152806" y="3552799"/>
                  </a:lnTo>
                  <a:lnTo>
                    <a:pt x="148577" y="3558705"/>
                  </a:lnTo>
                  <a:lnTo>
                    <a:pt x="146989" y="3565791"/>
                  </a:lnTo>
                  <a:lnTo>
                    <a:pt x="148183" y="3572700"/>
                  </a:lnTo>
                  <a:lnTo>
                    <a:pt x="151892" y="3578656"/>
                  </a:lnTo>
                  <a:lnTo>
                    <a:pt x="157810" y="3582873"/>
                  </a:lnTo>
                  <a:lnTo>
                    <a:pt x="164896" y="3584473"/>
                  </a:lnTo>
                  <a:lnTo>
                    <a:pt x="171805" y="3583267"/>
                  </a:lnTo>
                  <a:lnTo>
                    <a:pt x="177749" y="3579571"/>
                  </a:lnTo>
                  <a:lnTo>
                    <a:pt x="181952" y="3573653"/>
                  </a:lnTo>
                  <a:lnTo>
                    <a:pt x="183578" y="3566566"/>
                  </a:lnTo>
                  <a:close/>
                </a:path>
                <a:path w="8533130" h="5299075">
                  <a:moveTo>
                    <a:pt x="188353" y="3731069"/>
                  </a:moveTo>
                  <a:lnTo>
                    <a:pt x="185242" y="3716883"/>
                  </a:lnTo>
                  <a:lnTo>
                    <a:pt x="176872" y="3705009"/>
                  </a:lnTo>
                  <a:lnTo>
                    <a:pt x="165023" y="3697528"/>
                  </a:lnTo>
                  <a:lnTo>
                    <a:pt x="151231" y="3695039"/>
                  </a:lnTo>
                  <a:lnTo>
                    <a:pt x="137045" y="3698151"/>
                  </a:lnTo>
                  <a:lnTo>
                    <a:pt x="125183" y="3706533"/>
                  </a:lnTo>
                  <a:lnTo>
                    <a:pt x="117703" y="3718395"/>
                  </a:lnTo>
                  <a:lnTo>
                    <a:pt x="115201" y="3732187"/>
                  </a:lnTo>
                  <a:lnTo>
                    <a:pt x="118313" y="3746373"/>
                  </a:lnTo>
                  <a:lnTo>
                    <a:pt x="126682" y="3758247"/>
                  </a:lnTo>
                  <a:lnTo>
                    <a:pt x="138531" y="3765727"/>
                  </a:lnTo>
                  <a:lnTo>
                    <a:pt x="152323" y="3768217"/>
                  </a:lnTo>
                  <a:lnTo>
                    <a:pt x="166497" y="3765105"/>
                  </a:lnTo>
                  <a:lnTo>
                    <a:pt x="178396" y="3756736"/>
                  </a:lnTo>
                  <a:lnTo>
                    <a:pt x="185877" y="3744874"/>
                  </a:lnTo>
                  <a:lnTo>
                    <a:pt x="188353" y="3731069"/>
                  </a:lnTo>
                  <a:close/>
                </a:path>
                <a:path w="8533130" h="5299075">
                  <a:moveTo>
                    <a:pt x="219824" y="3482022"/>
                  </a:moveTo>
                  <a:lnTo>
                    <a:pt x="218440" y="3475151"/>
                  </a:lnTo>
                  <a:lnTo>
                    <a:pt x="214579" y="3469309"/>
                  </a:lnTo>
                  <a:lnTo>
                    <a:pt x="208559" y="3465258"/>
                  </a:lnTo>
                  <a:lnTo>
                    <a:pt x="201434" y="3463848"/>
                  </a:lnTo>
                  <a:lnTo>
                    <a:pt x="194564" y="3465233"/>
                  </a:lnTo>
                  <a:lnTo>
                    <a:pt x="188734" y="3469094"/>
                  </a:lnTo>
                  <a:lnTo>
                    <a:pt x="184696" y="3475113"/>
                  </a:lnTo>
                  <a:lnTo>
                    <a:pt x="183261" y="3482251"/>
                  </a:lnTo>
                  <a:lnTo>
                    <a:pt x="184619" y="3489121"/>
                  </a:lnTo>
                  <a:lnTo>
                    <a:pt x="188468" y="3494976"/>
                  </a:lnTo>
                  <a:lnTo>
                    <a:pt x="194487" y="3499027"/>
                  </a:lnTo>
                  <a:lnTo>
                    <a:pt x="201599" y="3500424"/>
                  </a:lnTo>
                  <a:lnTo>
                    <a:pt x="208495" y="3499027"/>
                  </a:lnTo>
                  <a:lnTo>
                    <a:pt x="214337" y="3495179"/>
                  </a:lnTo>
                  <a:lnTo>
                    <a:pt x="218427" y="3489160"/>
                  </a:lnTo>
                  <a:lnTo>
                    <a:pt x="219824" y="3482022"/>
                  </a:lnTo>
                  <a:close/>
                </a:path>
                <a:path w="8533130" h="5299075">
                  <a:moveTo>
                    <a:pt x="253949" y="3396653"/>
                  </a:moveTo>
                  <a:lnTo>
                    <a:pt x="252361" y="3389820"/>
                  </a:lnTo>
                  <a:lnTo>
                    <a:pt x="248335" y="3384054"/>
                  </a:lnTo>
                  <a:lnTo>
                    <a:pt x="242214" y="3380143"/>
                  </a:lnTo>
                  <a:lnTo>
                    <a:pt x="235064" y="3378911"/>
                  </a:lnTo>
                  <a:lnTo>
                    <a:pt x="228257" y="3380460"/>
                  </a:lnTo>
                  <a:lnTo>
                    <a:pt x="222516" y="3384461"/>
                  </a:lnTo>
                  <a:lnTo>
                    <a:pt x="218617" y="3390582"/>
                  </a:lnTo>
                  <a:lnTo>
                    <a:pt x="217373" y="3397732"/>
                  </a:lnTo>
                  <a:lnTo>
                    <a:pt x="218922" y="3404578"/>
                  </a:lnTo>
                  <a:lnTo>
                    <a:pt x="222923" y="3410331"/>
                  </a:lnTo>
                  <a:lnTo>
                    <a:pt x="229044" y="3414255"/>
                  </a:lnTo>
                  <a:lnTo>
                    <a:pt x="236207" y="3415487"/>
                  </a:lnTo>
                  <a:lnTo>
                    <a:pt x="243039" y="3413925"/>
                  </a:lnTo>
                  <a:lnTo>
                    <a:pt x="248805" y="3409924"/>
                  </a:lnTo>
                  <a:lnTo>
                    <a:pt x="252717" y="3403803"/>
                  </a:lnTo>
                  <a:lnTo>
                    <a:pt x="253949" y="3396653"/>
                  </a:lnTo>
                  <a:close/>
                </a:path>
                <a:path w="8533130" h="5299075">
                  <a:moveTo>
                    <a:pt x="286092" y="3310572"/>
                  </a:moveTo>
                  <a:lnTo>
                    <a:pt x="284378" y="3303765"/>
                  </a:lnTo>
                  <a:lnTo>
                    <a:pt x="280238" y="3298101"/>
                  </a:lnTo>
                  <a:lnTo>
                    <a:pt x="274027" y="3294316"/>
                  </a:lnTo>
                  <a:lnTo>
                    <a:pt x="266890" y="3293237"/>
                  </a:lnTo>
                  <a:lnTo>
                    <a:pt x="260096" y="3294926"/>
                  </a:lnTo>
                  <a:lnTo>
                    <a:pt x="254419" y="3299053"/>
                  </a:lnTo>
                  <a:lnTo>
                    <a:pt x="250621" y="3305251"/>
                  </a:lnTo>
                  <a:lnTo>
                    <a:pt x="249529" y="3312426"/>
                  </a:lnTo>
                  <a:lnTo>
                    <a:pt x="251244" y="3319234"/>
                  </a:lnTo>
                  <a:lnTo>
                    <a:pt x="255384" y="3324898"/>
                  </a:lnTo>
                  <a:lnTo>
                    <a:pt x="261607" y="3328682"/>
                  </a:lnTo>
                  <a:lnTo>
                    <a:pt x="268782" y="3329762"/>
                  </a:lnTo>
                  <a:lnTo>
                    <a:pt x="275564" y="3328073"/>
                  </a:lnTo>
                  <a:lnTo>
                    <a:pt x="281216" y="3323945"/>
                  </a:lnTo>
                  <a:lnTo>
                    <a:pt x="285013" y="3317748"/>
                  </a:lnTo>
                  <a:lnTo>
                    <a:pt x="286092" y="3310572"/>
                  </a:lnTo>
                  <a:close/>
                </a:path>
                <a:path w="8533130" h="5299075">
                  <a:moveTo>
                    <a:pt x="287147" y="3682085"/>
                  </a:moveTo>
                  <a:lnTo>
                    <a:pt x="283260" y="3668090"/>
                  </a:lnTo>
                  <a:lnTo>
                    <a:pt x="274193" y="3656711"/>
                  </a:lnTo>
                  <a:lnTo>
                    <a:pt x="261924" y="3649916"/>
                  </a:lnTo>
                  <a:lnTo>
                    <a:pt x="248018" y="3648202"/>
                  </a:lnTo>
                  <a:lnTo>
                    <a:pt x="234073" y="3652101"/>
                  </a:lnTo>
                  <a:lnTo>
                    <a:pt x="222669" y="3661130"/>
                  </a:lnTo>
                  <a:lnTo>
                    <a:pt x="215849" y="3673398"/>
                  </a:lnTo>
                  <a:lnTo>
                    <a:pt x="214134" y="3687318"/>
                  </a:lnTo>
                  <a:lnTo>
                    <a:pt x="218071" y="3701300"/>
                  </a:lnTo>
                  <a:lnTo>
                    <a:pt x="227076" y="3712680"/>
                  </a:lnTo>
                  <a:lnTo>
                    <a:pt x="239344" y="3719487"/>
                  </a:lnTo>
                  <a:lnTo>
                    <a:pt x="253263" y="3721189"/>
                  </a:lnTo>
                  <a:lnTo>
                    <a:pt x="267258" y="3717290"/>
                  </a:lnTo>
                  <a:lnTo>
                    <a:pt x="278650" y="3708260"/>
                  </a:lnTo>
                  <a:lnTo>
                    <a:pt x="285445" y="3696004"/>
                  </a:lnTo>
                  <a:lnTo>
                    <a:pt x="287147" y="3682085"/>
                  </a:lnTo>
                  <a:close/>
                </a:path>
                <a:path w="8533130" h="5299075">
                  <a:moveTo>
                    <a:pt x="316496" y="3223895"/>
                  </a:moveTo>
                  <a:lnTo>
                    <a:pt x="314667" y="3217126"/>
                  </a:lnTo>
                  <a:lnTo>
                    <a:pt x="310451" y="3211538"/>
                  </a:lnTo>
                  <a:lnTo>
                    <a:pt x="304203" y="3207880"/>
                  </a:lnTo>
                  <a:lnTo>
                    <a:pt x="296989" y="3206927"/>
                  </a:lnTo>
                  <a:lnTo>
                    <a:pt x="290220" y="3208756"/>
                  </a:lnTo>
                  <a:lnTo>
                    <a:pt x="284645" y="3212985"/>
                  </a:lnTo>
                  <a:lnTo>
                    <a:pt x="280974" y="3219246"/>
                  </a:lnTo>
                  <a:lnTo>
                    <a:pt x="280022" y="3226447"/>
                  </a:lnTo>
                  <a:lnTo>
                    <a:pt x="281851" y="3233216"/>
                  </a:lnTo>
                  <a:lnTo>
                    <a:pt x="286067" y="3238817"/>
                  </a:lnTo>
                  <a:lnTo>
                    <a:pt x="292315" y="3242475"/>
                  </a:lnTo>
                  <a:lnTo>
                    <a:pt x="299542" y="3243427"/>
                  </a:lnTo>
                  <a:lnTo>
                    <a:pt x="306336" y="3241598"/>
                  </a:lnTo>
                  <a:lnTo>
                    <a:pt x="311912" y="3237369"/>
                  </a:lnTo>
                  <a:lnTo>
                    <a:pt x="315544" y="3231108"/>
                  </a:lnTo>
                  <a:lnTo>
                    <a:pt x="316496" y="3223895"/>
                  </a:lnTo>
                  <a:close/>
                </a:path>
                <a:path w="8533130" h="5299075">
                  <a:moveTo>
                    <a:pt x="345363" y="3136722"/>
                  </a:moveTo>
                  <a:lnTo>
                    <a:pt x="343433" y="3129991"/>
                  </a:lnTo>
                  <a:lnTo>
                    <a:pt x="339102" y="3124466"/>
                  </a:lnTo>
                  <a:lnTo>
                    <a:pt x="332727" y="3120910"/>
                  </a:lnTo>
                  <a:lnTo>
                    <a:pt x="325526" y="3120085"/>
                  </a:lnTo>
                  <a:lnTo>
                    <a:pt x="318820" y="3122028"/>
                  </a:lnTo>
                  <a:lnTo>
                    <a:pt x="313334" y="3126359"/>
                  </a:lnTo>
                  <a:lnTo>
                    <a:pt x="309778" y="3132696"/>
                  </a:lnTo>
                  <a:lnTo>
                    <a:pt x="308952" y="3139897"/>
                  </a:lnTo>
                  <a:lnTo>
                    <a:pt x="310870" y="3146641"/>
                  </a:lnTo>
                  <a:lnTo>
                    <a:pt x="315175" y="3152152"/>
                  </a:lnTo>
                  <a:lnTo>
                    <a:pt x="321487" y="3155708"/>
                  </a:lnTo>
                  <a:lnTo>
                    <a:pt x="328739" y="3156534"/>
                  </a:lnTo>
                  <a:lnTo>
                    <a:pt x="335483" y="3154591"/>
                  </a:lnTo>
                  <a:lnTo>
                    <a:pt x="340982" y="3150273"/>
                  </a:lnTo>
                  <a:lnTo>
                    <a:pt x="344538" y="3143935"/>
                  </a:lnTo>
                  <a:lnTo>
                    <a:pt x="345363" y="3136722"/>
                  </a:lnTo>
                  <a:close/>
                </a:path>
                <a:path w="8533130" h="5299075">
                  <a:moveTo>
                    <a:pt x="372795" y="3049105"/>
                  </a:moveTo>
                  <a:lnTo>
                    <a:pt x="370751" y="3042399"/>
                  </a:lnTo>
                  <a:lnTo>
                    <a:pt x="366344" y="3036951"/>
                  </a:lnTo>
                  <a:lnTo>
                    <a:pt x="359981" y="3033496"/>
                  </a:lnTo>
                  <a:lnTo>
                    <a:pt x="352729" y="3032785"/>
                  </a:lnTo>
                  <a:lnTo>
                    <a:pt x="346011" y="3034830"/>
                  </a:lnTo>
                  <a:lnTo>
                    <a:pt x="340563" y="3039249"/>
                  </a:lnTo>
                  <a:lnTo>
                    <a:pt x="337121" y="3045637"/>
                  </a:lnTo>
                  <a:lnTo>
                    <a:pt x="336423" y="3052851"/>
                  </a:lnTo>
                  <a:lnTo>
                    <a:pt x="338467" y="3059557"/>
                  </a:lnTo>
                  <a:lnTo>
                    <a:pt x="342874" y="3065018"/>
                  </a:lnTo>
                  <a:lnTo>
                    <a:pt x="349275" y="3068472"/>
                  </a:lnTo>
                  <a:lnTo>
                    <a:pt x="356476" y="3069171"/>
                  </a:lnTo>
                  <a:lnTo>
                    <a:pt x="363169" y="3067126"/>
                  </a:lnTo>
                  <a:lnTo>
                    <a:pt x="368617" y="3062706"/>
                  </a:lnTo>
                  <a:lnTo>
                    <a:pt x="372059" y="3056318"/>
                  </a:lnTo>
                  <a:lnTo>
                    <a:pt x="372795" y="3049105"/>
                  </a:lnTo>
                  <a:close/>
                </a:path>
                <a:path w="8533130" h="5299075">
                  <a:moveTo>
                    <a:pt x="383108" y="3627856"/>
                  </a:moveTo>
                  <a:lnTo>
                    <a:pt x="378447" y="3614102"/>
                  </a:lnTo>
                  <a:lnTo>
                    <a:pt x="368820" y="3603206"/>
                  </a:lnTo>
                  <a:lnTo>
                    <a:pt x="356222" y="3597071"/>
                  </a:lnTo>
                  <a:lnTo>
                    <a:pt x="342226" y="3596106"/>
                  </a:lnTo>
                  <a:lnTo>
                    <a:pt x="328434" y="3600742"/>
                  </a:lnTo>
                  <a:lnTo>
                    <a:pt x="317563" y="3610368"/>
                  </a:lnTo>
                  <a:lnTo>
                    <a:pt x="311442" y="3622967"/>
                  </a:lnTo>
                  <a:lnTo>
                    <a:pt x="310464" y="3636962"/>
                  </a:lnTo>
                  <a:lnTo>
                    <a:pt x="315074" y="3650729"/>
                  </a:lnTo>
                  <a:lnTo>
                    <a:pt x="324726" y="3661613"/>
                  </a:lnTo>
                  <a:lnTo>
                    <a:pt x="337350" y="3667747"/>
                  </a:lnTo>
                  <a:lnTo>
                    <a:pt x="351345" y="3668712"/>
                  </a:lnTo>
                  <a:lnTo>
                    <a:pt x="365112" y="3664077"/>
                  </a:lnTo>
                  <a:lnTo>
                    <a:pt x="375983" y="3654450"/>
                  </a:lnTo>
                  <a:lnTo>
                    <a:pt x="382130" y="3641852"/>
                  </a:lnTo>
                  <a:lnTo>
                    <a:pt x="383108" y="3627856"/>
                  </a:lnTo>
                  <a:close/>
                </a:path>
                <a:path w="8533130" h="5299075">
                  <a:moveTo>
                    <a:pt x="398894" y="2961094"/>
                  </a:moveTo>
                  <a:lnTo>
                    <a:pt x="396735" y="2954426"/>
                  </a:lnTo>
                  <a:lnTo>
                    <a:pt x="392214" y="2949041"/>
                  </a:lnTo>
                  <a:lnTo>
                    <a:pt x="385775" y="2945676"/>
                  </a:lnTo>
                  <a:lnTo>
                    <a:pt x="378536" y="2945066"/>
                  </a:lnTo>
                  <a:lnTo>
                    <a:pt x="371868" y="2947225"/>
                  </a:lnTo>
                  <a:lnTo>
                    <a:pt x="366496" y="2951708"/>
                  </a:lnTo>
                  <a:lnTo>
                    <a:pt x="363169" y="2958147"/>
                  </a:lnTo>
                  <a:lnTo>
                    <a:pt x="362559" y="2965386"/>
                  </a:lnTo>
                  <a:lnTo>
                    <a:pt x="364705" y="2972054"/>
                  </a:lnTo>
                  <a:lnTo>
                    <a:pt x="369189" y="2977438"/>
                  </a:lnTo>
                  <a:lnTo>
                    <a:pt x="375615" y="2980804"/>
                  </a:lnTo>
                  <a:lnTo>
                    <a:pt x="382841" y="2981414"/>
                  </a:lnTo>
                  <a:lnTo>
                    <a:pt x="389521" y="2979267"/>
                  </a:lnTo>
                  <a:lnTo>
                    <a:pt x="394919" y="2974771"/>
                  </a:lnTo>
                  <a:lnTo>
                    <a:pt x="398297" y="2968333"/>
                  </a:lnTo>
                  <a:lnTo>
                    <a:pt x="398894" y="2961094"/>
                  </a:lnTo>
                  <a:close/>
                </a:path>
                <a:path w="8533130" h="5299075">
                  <a:moveTo>
                    <a:pt x="423735" y="2872752"/>
                  </a:moveTo>
                  <a:lnTo>
                    <a:pt x="421487" y="2866110"/>
                  </a:lnTo>
                  <a:lnTo>
                    <a:pt x="416915" y="2860789"/>
                  </a:lnTo>
                  <a:lnTo>
                    <a:pt x="410464" y="2857512"/>
                  </a:lnTo>
                  <a:lnTo>
                    <a:pt x="403186" y="2857004"/>
                  </a:lnTo>
                  <a:lnTo>
                    <a:pt x="396532" y="2859240"/>
                  </a:lnTo>
                  <a:lnTo>
                    <a:pt x="391223" y="2863799"/>
                  </a:lnTo>
                  <a:lnTo>
                    <a:pt x="387959" y="2870289"/>
                  </a:lnTo>
                  <a:lnTo>
                    <a:pt x="387464" y="2877528"/>
                  </a:lnTo>
                  <a:lnTo>
                    <a:pt x="389699" y="2884182"/>
                  </a:lnTo>
                  <a:lnTo>
                    <a:pt x="394258" y="2889504"/>
                  </a:lnTo>
                  <a:lnTo>
                    <a:pt x="400761" y="2892768"/>
                  </a:lnTo>
                  <a:lnTo>
                    <a:pt x="407987" y="2893276"/>
                  </a:lnTo>
                  <a:lnTo>
                    <a:pt x="414616" y="2891053"/>
                  </a:lnTo>
                  <a:lnTo>
                    <a:pt x="419950" y="2886481"/>
                  </a:lnTo>
                  <a:lnTo>
                    <a:pt x="423252" y="2879991"/>
                  </a:lnTo>
                  <a:lnTo>
                    <a:pt x="423735" y="2872752"/>
                  </a:lnTo>
                  <a:close/>
                </a:path>
                <a:path w="8533130" h="5299075">
                  <a:moveTo>
                    <a:pt x="447446" y="2784119"/>
                  </a:moveTo>
                  <a:lnTo>
                    <a:pt x="445122" y="2777502"/>
                  </a:lnTo>
                  <a:lnTo>
                    <a:pt x="440486" y="2772245"/>
                  </a:lnTo>
                  <a:lnTo>
                    <a:pt x="433959" y="2769044"/>
                  </a:lnTo>
                  <a:lnTo>
                    <a:pt x="426694" y="2768625"/>
                  </a:lnTo>
                  <a:lnTo>
                    <a:pt x="420090" y="2770949"/>
                  </a:lnTo>
                  <a:lnTo>
                    <a:pt x="414832" y="2775585"/>
                  </a:lnTo>
                  <a:lnTo>
                    <a:pt x="411645" y="2782112"/>
                  </a:lnTo>
                  <a:lnTo>
                    <a:pt x="411238" y="2789351"/>
                  </a:lnTo>
                  <a:lnTo>
                    <a:pt x="413562" y="2795968"/>
                  </a:lnTo>
                  <a:lnTo>
                    <a:pt x="418198" y="2801239"/>
                  </a:lnTo>
                  <a:lnTo>
                    <a:pt x="424726" y="2804439"/>
                  </a:lnTo>
                  <a:lnTo>
                    <a:pt x="431977" y="2804845"/>
                  </a:lnTo>
                  <a:lnTo>
                    <a:pt x="438581" y="2802521"/>
                  </a:lnTo>
                  <a:lnTo>
                    <a:pt x="443839" y="2797886"/>
                  </a:lnTo>
                  <a:lnTo>
                    <a:pt x="447040" y="2791358"/>
                  </a:lnTo>
                  <a:lnTo>
                    <a:pt x="447446" y="2784119"/>
                  </a:lnTo>
                  <a:close/>
                </a:path>
                <a:path w="8533130" h="5299075">
                  <a:moveTo>
                    <a:pt x="454164" y="5278704"/>
                  </a:moveTo>
                  <a:lnTo>
                    <a:pt x="452081" y="5271757"/>
                  </a:lnTo>
                  <a:lnTo>
                    <a:pt x="447624" y="5266347"/>
                  </a:lnTo>
                  <a:lnTo>
                    <a:pt x="441464" y="5262994"/>
                  </a:lnTo>
                  <a:lnTo>
                    <a:pt x="434238" y="5262232"/>
                  </a:lnTo>
                  <a:lnTo>
                    <a:pt x="427278" y="5264328"/>
                  </a:lnTo>
                  <a:lnTo>
                    <a:pt x="421855" y="5268773"/>
                  </a:lnTo>
                  <a:lnTo>
                    <a:pt x="418503" y="5274932"/>
                  </a:lnTo>
                  <a:lnTo>
                    <a:pt x="417779" y="5282158"/>
                  </a:lnTo>
                  <a:lnTo>
                    <a:pt x="419862" y="5289105"/>
                  </a:lnTo>
                  <a:lnTo>
                    <a:pt x="424319" y="5294528"/>
                  </a:lnTo>
                  <a:lnTo>
                    <a:pt x="430479" y="5297881"/>
                  </a:lnTo>
                  <a:lnTo>
                    <a:pt x="437705" y="5298643"/>
                  </a:lnTo>
                  <a:lnTo>
                    <a:pt x="444652" y="5296535"/>
                  </a:lnTo>
                  <a:lnTo>
                    <a:pt x="450049" y="5292090"/>
                  </a:lnTo>
                  <a:lnTo>
                    <a:pt x="453390" y="5285930"/>
                  </a:lnTo>
                  <a:lnTo>
                    <a:pt x="454164" y="5278704"/>
                  </a:lnTo>
                  <a:close/>
                </a:path>
                <a:path w="8533130" h="5299075">
                  <a:moveTo>
                    <a:pt x="470052" y="2695219"/>
                  </a:moveTo>
                  <a:lnTo>
                    <a:pt x="467664" y="2688628"/>
                  </a:lnTo>
                  <a:lnTo>
                    <a:pt x="462991" y="2683421"/>
                  </a:lnTo>
                  <a:lnTo>
                    <a:pt x="456450" y="2680297"/>
                  </a:lnTo>
                  <a:lnTo>
                    <a:pt x="449199" y="2679966"/>
                  </a:lnTo>
                  <a:lnTo>
                    <a:pt x="442595" y="2682367"/>
                  </a:lnTo>
                  <a:lnTo>
                    <a:pt x="437375" y="2687053"/>
                  </a:lnTo>
                  <a:lnTo>
                    <a:pt x="434238" y="2693619"/>
                  </a:lnTo>
                  <a:lnTo>
                    <a:pt x="433946" y="2700871"/>
                  </a:lnTo>
                  <a:lnTo>
                    <a:pt x="436346" y="2707462"/>
                  </a:lnTo>
                  <a:lnTo>
                    <a:pt x="441032" y="2712669"/>
                  </a:lnTo>
                  <a:lnTo>
                    <a:pt x="447573" y="2715780"/>
                  </a:lnTo>
                  <a:lnTo>
                    <a:pt x="454825" y="2716123"/>
                  </a:lnTo>
                  <a:lnTo>
                    <a:pt x="461429" y="2713723"/>
                  </a:lnTo>
                  <a:lnTo>
                    <a:pt x="466623" y="2709024"/>
                  </a:lnTo>
                  <a:lnTo>
                    <a:pt x="469709" y="2702471"/>
                  </a:lnTo>
                  <a:lnTo>
                    <a:pt x="470052" y="2695219"/>
                  </a:lnTo>
                  <a:close/>
                </a:path>
                <a:path w="8533130" h="5299075">
                  <a:moveTo>
                    <a:pt x="476123" y="3568814"/>
                  </a:moveTo>
                  <a:lnTo>
                    <a:pt x="470814" y="3555301"/>
                  </a:lnTo>
                  <a:lnTo>
                    <a:pt x="460654" y="3544913"/>
                  </a:lnTo>
                  <a:lnTo>
                    <a:pt x="447751" y="3539426"/>
                  </a:lnTo>
                  <a:lnTo>
                    <a:pt x="433730" y="3539172"/>
                  </a:lnTo>
                  <a:lnTo>
                    <a:pt x="420243" y="3544506"/>
                  </a:lnTo>
                  <a:lnTo>
                    <a:pt x="409829" y="3554653"/>
                  </a:lnTo>
                  <a:lnTo>
                    <a:pt x="404317" y="3567557"/>
                  </a:lnTo>
                  <a:lnTo>
                    <a:pt x="404075" y="3581577"/>
                  </a:lnTo>
                  <a:lnTo>
                    <a:pt x="409448" y="3595078"/>
                  </a:lnTo>
                  <a:lnTo>
                    <a:pt x="419582" y="3605466"/>
                  </a:lnTo>
                  <a:lnTo>
                    <a:pt x="432473" y="3610965"/>
                  </a:lnTo>
                  <a:lnTo>
                    <a:pt x="446481" y="3611219"/>
                  </a:lnTo>
                  <a:lnTo>
                    <a:pt x="460019" y="3605885"/>
                  </a:lnTo>
                  <a:lnTo>
                    <a:pt x="470382" y="3595738"/>
                  </a:lnTo>
                  <a:lnTo>
                    <a:pt x="475869" y="3582835"/>
                  </a:lnTo>
                  <a:lnTo>
                    <a:pt x="476123" y="3568814"/>
                  </a:lnTo>
                  <a:close/>
                </a:path>
                <a:path w="8533130" h="5299075">
                  <a:moveTo>
                    <a:pt x="491705" y="2606078"/>
                  </a:moveTo>
                  <a:lnTo>
                    <a:pt x="489242" y="2599512"/>
                  </a:lnTo>
                  <a:lnTo>
                    <a:pt x="484517" y="2594356"/>
                  </a:lnTo>
                  <a:lnTo>
                    <a:pt x="477951" y="2591320"/>
                  </a:lnTo>
                  <a:lnTo>
                    <a:pt x="470649" y="2591066"/>
                  </a:lnTo>
                  <a:lnTo>
                    <a:pt x="464070" y="2593530"/>
                  </a:lnTo>
                  <a:lnTo>
                    <a:pt x="458927" y="2598280"/>
                  </a:lnTo>
                  <a:lnTo>
                    <a:pt x="455904" y="2604884"/>
                  </a:lnTo>
                  <a:lnTo>
                    <a:pt x="455637" y="2612136"/>
                  </a:lnTo>
                  <a:lnTo>
                    <a:pt x="458114" y="2618689"/>
                  </a:lnTo>
                  <a:lnTo>
                    <a:pt x="462864" y="2623845"/>
                  </a:lnTo>
                  <a:lnTo>
                    <a:pt x="469442" y="2626893"/>
                  </a:lnTo>
                  <a:lnTo>
                    <a:pt x="476681" y="2627147"/>
                  </a:lnTo>
                  <a:lnTo>
                    <a:pt x="483235" y="2624683"/>
                  </a:lnTo>
                  <a:lnTo>
                    <a:pt x="488403" y="2619933"/>
                  </a:lnTo>
                  <a:lnTo>
                    <a:pt x="491464" y="2613342"/>
                  </a:lnTo>
                  <a:lnTo>
                    <a:pt x="491705" y="2606078"/>
                  </a:lnTo>
                  <a:close/>
                </a:path>
                <a:path w="8533130" h="5299075">
                  <a:moveTo>
                    <a:pt x="512394" y="2516721"/>
                  </a:moveTo>
                  <a:lnTo>
                    <a:pt x="509854" y="2510193"/>
                  </a:lnTo>
                  <a:lnTo>
                    <a:pt x="505053" y="2505087"/>
                  </a:lnTo>
                  <a:lnTo>
                    <a:pt x="498411" y="2502103"/>
                  </a:lnTo>
                  <a:lnTo>
                    <a:pt x="491147" y="2501925"/>
                  </a:lnTo>
                  <a:lnTo>
                    <a:pt x="484606" y="2504465"/>
                  </a:lnTo>
                  <a:lnTo>
                    <a:pt x="479513" y="2509266"/>
                  </a:lnTo>
                  <a:lnTo>
                    <a:pt x="476567" y="2515895"/>
                  </a:lnTo>
                  <a:lnTo>
                    <a:pt x="476377" y="2523147"/>
                  </a:lnTo>
                  <a:lnTo>
                    <a:pt x="478917" y="2529687"/>
                  </a:lnTo>
                  <a:lnTo>
                    <a:pt x="483730" y="2534793"/>
                  </a:lnTo>
                  <a:lnTo>
                    <a:pt x="490372" y="2537764"/>
                  </a:lnTo>
                  <a:lnTo>
                    <a:pt x="497598" y="2537942"/>
                  </a:lnTo>
                  <a:lnTo>
                    <a:pt x="504113" y="2535402"/>
                  </a:lnTo>
                  <a:lnTo>
                    <a:pt x="509231" y="2530614"/>
                  </a:lnTo>
                  <a:lnTo>
                    <a:pt x="512241" y="2523985"/>
                  </a:lnTo>
                  <a:lnTo>
                    <a:pt x="512394" y="2516721"/>
                  </a:lnTo>
                  <a:close/>
                </a:path>
                <a:path w="8533130" h="5299075">
                  <a:moveTo>
                    <a:pt x="532168" y="2427173"/>
                  </a:moveTo>
                  <a:lnTo>
                    <a:pt x="529577" y="2420670"/>
                  </a:lnTo>
                  <a:lnTo>
                    <a:pt x="524738" y="2415603"/>
                  </a:lnTo>
                  <a:lnTo>
                    <a:pt x="518096" y="2412708"/>
                  </a:lnTo>
                  <a:lnTo>
                    <a:pt x="510832" y="2412606"/>
                  </a:lnTo>
                  <a:lnTo>
                    <a:pt x="504329" y="2415197"/>
                  </a:lnTo>
                  <a:lnTo>
                    <a:pt x="499262" y="2420048"/>
                  </a:lnTo>
                  <a:lnTo>
                    <a:pt x="496316" y="2426703"/>
                  </a:lnTo>
                  <a:lnTo>
                    <a:pt x="496227" y="2433955"/>
                  </a:lnTo>
                  <a:lnTo>
                    <a:pt x="498830" y="2440470"/>
                  </a:lnTo>
                  <a:lnTo>
                    <a:pt x="503669" y="2445524"/>
                  </a:lnTo>
                  <a:lnTo>
                    <a:pt x="510311" y="2448433"/>
                  </a:lnTo>
                  <a:lnTo>
                    <a:pt x="517588" y="2448534"/>
                  </a:lnTo>
                  <a:lnTo>
                    <a:pt x="524103" y="2445943"/>
                  </a:lnTo>
                  <a:lnTo>
                    <a:pt x="529170" y="2441092"/>
                  </a:lnTo>
                  <a:lnTo>
                    <a:pt x="532079" y="2434437"/>
                  </a:lnTo>
                  <a:lnTo>
                    <a:pt x="532168" y="2427173"/>
                  </a:lnTo>
                  <a:close/>
                </a:path>
                <a:path w="8533130" h="5299075">
                  <a:moveTo>
                    <a:pt x="544601" y="5266220"/>
                  </a:moveTo>
                  <a:lnTo>
                    <a:pt x="542074" y="5259400"/>
                  </a:lnTo>
                  <a:lnTo>
                    <a:pt x="537286" y="5254269"/>
                  </a:lnTo>
                  <a:lnTo>
                    <a:pt x="530923" y="5251297"/>
                  </a:lnTo>
                  <a:lnTo>
                    <a:pt x="523659" y="5250980"/>
                  </a:lnTo>
                  <a:lnTo>
                    <a:pt x="516851" y="5253507"/>
                  </a:lnTo>
                  <a:lnTo>
                    <a:pt x="511708" y="5258270"/>
                  </a:lnTo>
                  <a:lnTo>
                    <a:pt x="508762" y="5264620"/>
                  </a:lnTo>
                  <a:lnTo>
                    <a:pt x="508482" y="5271884"/>
                  </a:lnTo>
                  <a:lnTo>
                    <a:pt x="510997" y="5278691"/>
                  </a:lnTo>
                  <a:lnTo>
                    <a:pt x="515747" y="5283822"/>
                  </a:lnTo>
                  <a:lnTo>
                    <a:pt x="522084" y="5286794"/>
                  </a:lnTo>
                  <a:lnTo>
                    <a:pt x="529323" y="5287111"/>
                  </a:lnTo>
                  <a:lnTo>
                    <a:pt x="536130" y="5284597"/>
                  </a:lnTo>
                  <a:lnTo>
                    <a:pt x="541274" y="5279822"/>
                  </a:lnTo>
                  <a:lnTo>
                    <a:pt x="544271" y="5273472"/>
                  </a:lnTo>
                  <a:lnTo>
                    <a:pt x="544601" y="5266220"/>
                  </a:lnTo>
                  <a:close/>
                </a:path>
                <a:path w="8533130" h="5299075">
                  <a:moveTo>
                    <a:pt x="551103" y="2344724"/>
                  </a:moveTo>
                  <a:lnTo>
                    <a:pt x="529628" y="2323071"/>
                  </a:lnTo>
                  <a:lnTo>
                    <a:pt x="523138" y="2325725"/>
                  </a:lnTo>
                  <a:lnTo>
                    <a:pt x="518121" y="2330627"/>
                  </a:lnTo>
                  <a:lnTo>
                    <a:pt x="515251" y="2337308"/>
                  </a:lnTo>
                  <a:lnTo>
                    <a:pt x="515289" y="2344724"/>
                  </a:lnTo>
                  <a:lnTo>
                    <a:pt x="517880" y="2351049"/>
                  </a:lnTo>
                  <a:lnTo>
                    <a:pt x="522757" y="2356078"/>
                  </a:lnTo>
                  <a:lnTo>
                    <a:pt x="529424" y="2358923"/>
                  </a:lnTo>
                  <a:lnTo>
                    <a:pt x="536714" y="2358961"/>
                  </a:lnTo>
                  <a:lnTo>
                    <a:pt x="543204" y="2356294"/>
                  </a:lnTo>
                  <a:lnTo>
                    <a:pt x="548220" y="2351392"/>
                  </a:lnTo>
                  <a:lnTo>
                    <a:pt x="551103" y="2344724"/>
                  </a:lnTo>
                  <a:close/>
                </a:path>
                <a:path w="8533130" h="5299075">
                  <a:moveTo>
                    <a:pt x="557809" y="1338186"/>
                  </a:moveTo>
                  <a:lnTo>
                    <a:pt x="554761" y="1324495"/>
                  </a:lnTo>
                  <a:lnTo>
                    <a:pt x="548779" y="1315974"/>
                  </a:lnTo>
                  <a:lnTo>
                    <a:pt x="541705" y="1327950"/>
                  </a:lnTo>
                  <a:lnTo>
                    <a:pt x="519582" y="1366050"/>
                  </a:lnTo>
                  <a:lnTo>
                    <a:pt x="514794" y="1374444"/>
                  </a:lnTo>
                  <a:lnTo>
                    <a:pt x="522236" y="1375702"/>
                  </a:lnTo>
                  <a:lnTo>
                    <a:pt x="535914" y="1372666"/>
                  </a:lnTo>
                  <a:lnTo>
                    <a:pt x="547801" y="1364322"/>
                  </a:lnTo>
                  <a:lnTo>
                    <a:pt x="555498" y="1352016"/>
                  </a:lnTo>
                  <a:lnTo>
                    <a:pt x="557809" y="1338186"/>
                  </a:lnTo>
                  <a:close/>
                </a:path>
                <a:path w="8533130" h="5299075">
                  <a:moveTo>
                    <a:pt x="566623" y="3519386"/>
                  </a:moveTo>
                  <a:lnTo>
                    <a:pt x="566216" y="3505365"/>
                  </a:lnTo>
                  <a:lnTo>
                    <a:pt x="560235" y="3492119"/>
                  </a:lnTo>
                  <a:lnTo>
                    <a:pt x="549592" y="3482238"/>
                  </a:lnTo>
                  <a:lnTo>
                    <a:pt x="536435" y="3477361"/>
                  </a:lnTo>
                  <a:lnTo>
                    <a:pt x="522427" y="3477780"/>
                  </a:lnTo>
                  <a:lnTo>
                    <a:pt x="509206" y="3483749"/>
                  </a:lnTo>
                  <a:lnTo>
                    <a:pt x="499287" y="3494392"/>
                  </a:lnTo>
                  <a:lnTo>
                    <a:pt x="494411" y="3507536"/>
                  </a:lnTo>
                  <a:lnTo>
                    <a:pt x="494830" y="3521557"/>
                  </a:lnTo>
                  <a:lnTo>
                    <a:pt x="500799" y="3534803"/>
                  </a:lnTo>
                  <a:lnTo>
                    <a:pt x="511441" y="3544684"/>
                  </a:lnTo>
                  <a:lnTo>
                    <a:pt x="524598" y="3549548"/>
                  </a:lnTo>
                  <a:lnTo>
                    <a:pt x="538607" y="3549142"/>
                  </a:lnTo>
                  <a:lnTo>
                    <a:pt x="551827" y="3543173"/>
                  </a:lnTo>
                  <a:lnTo>
                    <a:pt x="561733" y="3532530"/>
                  </a:lnTo>
                  <a:lnTo>
                    <a:pt x="566623" y="3519386"/>
                  </a:lnTo>
                  <a:close/>
                </a:path>
                <a:path w="8533130" h="5299075">
                  <a:moveTo>
                    <a:pt x="569239" y="2247569"/>
                  </a:moveTo>
                  <a:lnTo>
                    <a:pt x="566521" y="2241118"/>
                  </a:lnTo>
                  <a:lnTo>
                    <a:pt x="561581" y="2236139"/>
                  </a:lnTo>
                  <a:lnTo>
                    <a:pt x="554837" y="2233345"/>
                  </a:lnTo>
                  <a:lnTo>
                    <a:pt x="547598" y="2233384"/>
                  </a:lnTo>
                  <a:lnTo>
                    <a:pt x="541147" y="2236101"/>
                  </a:lnTo>
                  <a:lnTo>
                    <a:pt x="536168" y="2241042"/>
                  </a:lnTo>
                  <a:lnTo>
                    <a:pt x="533412" y="2247569"/>
                  </a:lnTo>
                  <a:lnTo>
                    <a:pt x="533400" y="2254999"/>
                  </a:lnTo>
                  <a:lnTo>
                    <a:pt x="536117" y="2261463"/>
                  </a:lnTo>
                  <a:lnTo>
                    <a:pt x="541070" y="2266442"/>
                  </a:lnTo>
                  <a:lnTo>
                    <a:pt x="547801" y="2269223"/>
                  </a:lnTo>
                  <a:lnTo>
                    <a:pt x="555040" y="2269198"/>
                  </a:lnTo>
                  <a:lnTo>
                    <a:pt x="561492" y="2266480"/>
                  </a:lnTo>
                  <a:lnTo>
                    <a:pt x="566470" y="2261539"/>
                  </a:lnTo>
                  <a:lnTo>
                    <a:pt x="569226" y="2254999"/>
                  </a:lnTo>
                  <a:lnTo>
                    <a:pt x="569239" y="2247569"/>
                  </a:lnTo>
                  <a:close/>
                </a:path>
                <a:path w="8533130" h="5299075">
                  <a:moveTo>
                    <a:pt x="586663" y="2164816"/>
                  </a:moveTo>
                  <a:lnTo>
                    <a:pt x="586587" y="2157552"/>
                  </a:lnTo>
                  <a:lnTo>
                    <a:pt x="583819" y="2151113"/>
                  </a:lnTo>
                  <a:lnTo>
                    <a:pt x="578827" y="2146173"/>
                  </a:lnTo>
                  <a:lnTo>
                    <a:pt x="572122" y="2143442"/>
                  </a:lnTo>
                  <a:lnTo>
                    <a:pt x="564845" y="2143544"/>
                  </a:lnTo>
                  <a:lnTo>
                    <a:pt x="558406" y="2146312"/>
                  </a:lnTo>
                  <a:lnTo>
                    <a:pt x="553478" y="2151291"/>
                  </a:lnTo>
                  <a:lnTo>
                    <a:pt x="550913" y="2157552"/>
                  </a:lnTo>
                  <a:lnTo>
                    <a:pt x="550837" y="2165273"/>
                  </a:lnTo>
                  <a:lnTo>
                    <a:pt x="553605" y="2171712"/>
                  </a:lnTo>
                  <a:lnTo>
                    <a:pt x="558571" y="2176653"/>
                  </a:lnTo>
                  <a:lnTo>
                    <a:pt x="565264" y="2179383"/>
                  </a:lnTo>
                  <a:lnTo>
                    <a:pt x="572554" y="2179294"/>
                  </a:lnTo>
                  <a:lnTo>
                    <a:pt x="579018" y="2176526"/>
                  </a:lnTo>
                  <a:lnTo>
                    <a:pt x="583946" y="2171547"/>
                  </a:lnTo>
                  <a:lnTo>
                    <a:pt x="586663" y="2164816"/>
                  </a:lnTo>
                  <a:close/>
                </a:path>
                <a:path w="8533130" h="5299075">
                  <a:moveTo>
                    <a:pt x="595350" y="3418852"/>
                  </a:moveTo>
                  <a:close/>
                </a:path>
                <a:path w="8533130" h="5299075">
                  <a:moveTo>
                    <a:pt x="603300" y="2074646"/>
                  </a:moveTo>
                  <a:lnTo>
                    <a:pt x="603173" y="2067382"/>
                  </a:lnTo>
                  <a:lnTo>
                    <a:pt x="600367" y="2060968"/>
                  </a:lnTo>
                  <a:lnTo>
                    <a:pt x="595337" y="2056079"/>
                  </a:lnTo>
                  <a:lnTo>
                    <a:pt x="588581" y="2053399"/>
                  </a:lnTo>
                  <a:lnTo>
                    <a:pt x="581304" y="2053551"/>
                  </a:lnTo>
                  <a:lnTo>
                    <a:pt x="574890" y="2056371"/>
                  </a:lnTo>
                  <a:lnTo>
                    <a:pt x="570014" y="2061387"/>
                  </a:lnTo>
                  <a:lnTo>
                    <a:pt x="567372" y="2068131"/>
                  </a:lnTo>
                  <a:lnTo>
                    <a:pt x="567486" y="2075395"/>
                  </a:lnTo>
                  <a:lnTo>
                    <a:pt x="570306" y="2081822"/>
                  </a:lnTo>
                  <a:lnTo>
                    <a:pt x="575322" y="2086711"/>
                  </a:lnTo>
                  <a:lnTo>
                    <a:pt x="582091" y="2089391"/>
                  </a:lnTo>
                  <a:lnTo>
                    <a:pt x="589356" y="2089238"/>
                  </a:lnTo>
                  <a:lnTo>
                    <a:pt x="595782" y="2086419"/>
                  </a:lnTo>
                  <a:lnTo>
                    <a:pt x="600659" y="2081403"/>
                  </a:lnTo>
                  <a:lnTo>
                    <a:pt x="603300" y="2074646"/>
                  </a:lnTo>
                  <a:close/>
                </a:path>
                <a:path w="8533130" h="5299075">
                  <a:moveTo>
                    <a:pt x="619302" y="1984362"/>
                  </a:moveTo>
                  <a:lnTo>
                    <a:pt x="619061" y="1977097"/>
                  </a:lnTo>
                  <a:lnTo>
                    <a:pt x="616165" y="1970709"/>
                  </a:lnTo>
                  <a:lnTo>
                    <a:pt x="611124" y="1965858"/>
                  </a:lnTo>
                  <a:lnTo>
                    <a:pt x="604405" y="1963242"/>
                  </a:lnTo>
                  <a:lnTo>
                    <a:pt x="597128" y="1963445"/>
                  </a:lnTo>
                  <a:lnTo>
                    <a:pt x="590715" y="1966315"/>
                  </a:lnTo>
                  <a:lnTo>
                    <a:pt x="585863" y="1971370"/>
                  </a:lnTo>
                  <a:lnTo>
                    <a:pt x="583272" y="1978139"/>
                  </a:lnTo>
                  <a:lnTo>
                    <a:pt x="583476" y="1985403"/>
                  </a:lnTo>
                  <a:lnTo>
                    <a:pt x="586346" y="1991791"/>
                  </a:lnTo>
                  <a:lnTo>
                    <a:pt x="591413" y="1996643"/>
                  </a:lnTo>
                  <a:lnTo>
                    <a:pt x="598182" y="1999259"/>
                  </a:lnTo>
                  <a:lnTo>
                    <a:pt x="605409" y="1999056"/>
                  </a:lnTo>
                  <a:lnTo>
                    <a:pt x="611797" y="1996186"/>
                  </a:lnTo>
                  <a:lnTo>
                    <a:pt x="616661" y="1991131"/>
                  </a:lnTo>
                  <a:lnTo>
                    <a:pt x="619302" y="1984362"/>
                  </a:lnTo>
                  <a:close/>
                </a:path>
                <a:path w="8533130" h="5299075">
                  <a:moveTo>
                    <a:pt x="629335" y="1252207"/>
                  </a:moveTo>
                  <a:lnTo>
                    <a:pt x="625106" y="1238834"/>
                  </a:lnTo>
                  <a:lnTo>
                    <a:pt x="615746" y="1227734"/>
                  </a:lnTo>
                  <a:lnTo>
                    <a:pt x="602805" y="1221117"/>
                  </a:lnTo>
                  <a:lnTo>
                    <a:pt x="598322" y="1220762"/>
                  </a:lnTo>
                  <a:lnTo>
                    <a:pt x="587146" y="1239050"/>
                  </a:lnTo>
                  <a:lnTo>
                    <a:pt x="567740" y="1282065"/>
                  </a:lnTo>
                  <a:lnTo>
                    <a:pt x="570204" y="1284986"/>
                  </a:lnTo>
                  <a:lnTo>
                    <a:pt x="583145" y="1291602"/>
                  </a:lnTo>
                  <a:lnTo>
                    <a:pt x="597128" y="1292694"/>
                  </a:lnTo>
                  <a:lnTo>
                    <a:pt x="610501" y="1288478"/>
                  </a:lnTo>
                  <a:lnTo>
                    <a:pt x="621588" y="1279118"/>
                  </a:lnTo>
                  <a:lnTo>
                    <a:pt x="628230" y="1266190"/>
                  </a:lnTo>
                  <a:lnTo>
                    <a:pt x="629335" y="1252207"/>
                  </a:lnTo>
                  <a:close/>
                </a:path>
                <a:path w="8533130" h="5299075">
                  <a:moveTo>
                    <a:pt x="634250" y="5255501"/>
                  </a:moveTo>
                  <a:lnTo>
                    <a:pt x="634123" y="5248237"/>
                  </a:lnTo>
                  <a:lnTo>
                    <a:pt x="631177" y="5241595"/>
                  </a:lnTo>
                  <a:lnTo>
                    <a:pt x="626110" y="5236756"/>
                  </a:lnTo>
                  <a:lnTo>
                    <a:pt x="619607" y="5234178"/>
                  </a:lnTo>
                  <a:lnTo>
                    <a:pt x="612355" y="5234305"/>
                  </a:lnTo>
                  <a:lnTo>
                    <a:pt x="605688" y="5237226"/>
                  </a:lnTo>
                  <a:lnTo>
                    <a:pt x="600837" y="5242306"/>
                  </a:lnTo>
                  <a:lnTo>
                    <a:pt x="598474" y="5248237"/>
                  </a:lnTo>
                  <a:lnTo>
                    <a:pt x="598360" y="5255501"/>
                  </a:lnTo>
                  <a:lnTo>
                    <a:pt x="598373" y="5256073"/>
                  </a:lnTo>
                  <a:lnTo>
                    <a:pt x="601306" y="5262727"/>
                  </a:lnTo>
                  <a:lnTo>
                    <a:pt x="606361" y="5267566"/>
                  </a:lnTo>
                  <a:lnTo>
                    <a:pt x="612863" y="5270144"/>
                  </a:lnTo>
                  <a:lnTo>
                    <a:pt x="620128" y="5270017"/>
                  </a:lnTo>
                  <a:lnTo>
                    <a:pt x="626783" y="5267096"/>
                  </a:lnTo>
                  <a:lnTo>
                    <a:pt x="631647" y="5262016"/>
                  </a:lnTo>
                  <a:lnTo>
                    <a:pt x="634250" y="5255501"/>
                  </a:lnTo>
                  <a:close/>
                </a:path>
                <a:path w="8533130" h="5299075">
                  <a:moveTo>
                    <a:pt x="634580" y="1893963"/>
                  </a:moveTo>
                  <a:lnTo>
                    <a:pt x="634314" y="1886712"/>
                  </a:lnTo>
                  <a:lnTo>
                    <a:pt x="631393" y="1880336"/>
                  </a:lnTo>
                  <a:lnTo>
                    <a:pt x="626287" y="1875523"/>
                  </a:lnTo>
                  <a:lnTo>
                    <a:pt x="619480" y="1872945"/>
                  </a:lnTo>
                  <a:lnTo>
                    <a:pt x="612228" y="1873211"/>
                  </a:lnTo>
                  <a:lnTo>
                    <a:pt x="605853" y="1876132"/>
                  </a:lnTo>
                  <a:lnTo>
                    <a:pt x="601040" y="1881225"/>
                  </a:lnTo>
                  <a:lnTo>
                    <a:pt x="598462" y="1888007"/>
                  </a:lnTo>
                  <a:lnTo>
                    <a:pt x="598716" y="1895271"/>
                  </a:lnTo>
                  <a:lnTo>
                    <a:pt x="601649" y="1901647"/>
                  </a:lnTo>
                  <a:lnTo>
                    <a:pt x="606755" y="1906460"/>
                  </a:lnTo>
                  <a:lnTo>
                    <a:pt x="613549" y="1909038"/>
                  </a:lnTo>
                  <a:lnTo>
                    <a:pt x="620814" y="1908771"/>
                  </a:lnTo>
                  <a:lnTo>
                    <a:pt x="627176" y="1905850"/>
                  </a:lnTo>
                  <a:lnTo>
                    <a:pt x="631990" y="1900758"/>
                  </a:lnTo>
                  <a:lnTo>
                    <a:pt x="634580" y="1893963"/>
                  </a:lnTo>
                  <a:close/>
                </a:path>
                <a:path w="8533130" h="5299075">
                  <a:moveTo>
                    <a:pt x="649122" y="1803463"/>
                  </a:moveTo>
                  <a:lnTo>
                    <a:pt x="648804" y="1796211"/>
                  </a:lnTo>
                  <a:lnTo>
                    <a:pt x="645845" y="1789861"/>
                  </a:lnTo>
                  <a:lnTo>
                    <a:pt x="640740" y="1785086"/>
                  </a:lnTo>
                  <a:lnTo>
                    <a:pt x="633945" y="1782559"/>
                  </a:lnTo>
                  <a:lnTo>
                    <a:pt x="626681" y="1782864"/>
                  </a:lnTo>
                  <a:lnTo>
                    <a:pt x="620318" y="1785835"/>
                  </a:lnTo>
                  <a:lnTo>
                    <a:pt x="615518" y="1790966"/>
                  </a:lnTo>
                  <a:lnTo>
                    <a:pt x="613003" y="1797773"/>
                  </a:lnTo>
                  <a:lnTo>
                    <a:pt x="613308" y="1805025"/>
                  </a:lnTo>
                  <a:lnTo>
                    <a:pt x="616267" y="1811375"/>
                  </a:lnTo>
                  <a:lnTo>
                    <a:pt x="621385" y="1816163"/>
                  </a:lnTo>
                  <a:lnTo>
                    <a:pt x="628180" y="1818690"/>
                  </a:lnTo>
                  <a:lnTo>
                    <a:pt x="635482" y="1818373"/>
                  </a:lnTo>
                  <a:lnTo>
                    <a:pt x="641832" y="1815414"/>
                  </a:lnTo>
                  <a:lnTo>
                    <a:pt x="646607" y="1810270"/>
                  </a:lnTo>
                  <a:lnTo>
                    <a:pt x="649122" y="1803463"/>
                  </a:lnTo>
                  <a:close/>
                </a:path>
                <a:path w="8533130" h="5299075">
                  <a:moveTo>
                    <a:pt x="654253" y="3451872"/>
                  </a:moveTo>
                  <a:lnTo>
                    <a:pt x="653211" y="3437890"/>
                  </a:lnTo>
                  <a:lnTo>
                    <a:pt x="646645" y="3424923"/>
                  </a:lnTo>
                  <a:lnTo>
                    <a:pt x="635571" y="3415525"/>
                  </a:lnTo>
                  <a:lnTo>
                    <a:pt x="622236" y="3411258"/>
                  </a:lnTo>
                  <a:lnTo>
                    <a:pt x="608279" y="3412299"/>
                  </a:lnTo>
                  <a:lnTo>
                    <a:pt x="595350" y="3418865"/>
                  </a:lnTo>
                  <a:lnTo>
                    <a:pt x="585914" y="3429927"/>
                  </a:lnTo>
                  <a:lnTo>
                    <a:pt x="581621" y="3443287"/>
                  </a:lnTo>
                  <a:lnTo>
                    <a:pt x="582663" y="3457270"/>
                  </a:lnTo>
                  <a:lnTo>
                    <a:pt x="589229" y="3470237"/>
                  </a:lnTo>
                  <a:lnTo>
                    <a:pt x="600316" y="3479622"/>
                  </a:lnTo>
                  <a:lnTo>
                    <a:pt x="613676" y="3483889"/>
                  </a:lnTo>
                  <a:lnTo>
                    <a:pt x="627672" y="3482848"/>
                  </a:lnTo>
                  <a:lnTo>
                    <a:pt x="640626" y="3476294"/>
                  </a:lnTo>
                  <a:lnTo>
                    <a:pt x="649986" y="3465220"/>
                  </a:lnTo>
                  <a:lnTo>
                    <a:pt x="654253" y="3451872"/>
                  </a:lnTo>
                  <a:close/>
                </a:path>
                <a:path w="8533130" h="5299075">
                  <a:moveTo>
                    <a:pt x="663105" y="1712874"/>
                  </a:moveTo>
                  <a:lnTo>
                    <a:pt x="662724" y="1705622"/>
                  </a:lnTo>
                  <a:lnTo>
                    <a:pt x="659714" y="1699285"/>
                  </a:lnTo>
                  <a:lnTo>
                    <a:pt x="654558" y="1694548"/>
                  </a:lnTo>
                  <a:lnTo>
                    <a:pt x="647750" y="1692059"/>
                  </a:lnTo>
                  <a:lnTo>
                    <a:pt x="640499" y="1692427"/>
                  </a:lnTo>
                  <a:lnTo>
                    <a:pt x="634161" y="1695437"/>
                  </a:lnTo>
                  <a:lnTo>
                    <a:pt x="629412" y="1700593"/>
                  </a:lnTo>
                  <a:lnTo>
                    <a:pt x="626897" y="1707426"/>
                  </a:lnTo>
                  <a:lnTo>
                    <a:pt x="627278" y="1714677"/>
                  </a:lnTo>
                  <a:lnTo>
                    <a:pt x="630288" y="1721015"/>
                  </a:lnTo>
                  <a:lnTo>
                    <a:pt x="635444" y="1725752"/>
                  </a:lnTo>
                  <a:lnTo>
                    <a:pt x="642264" y="1728241"/>
                  </a:lnTo>
                  <a:lnTo>
                    <a:pt x="649503" y="1727873"/>
                  </a:lnTo>
                  <a:lnTo>
                    <a:pt x="655840" y="1724863"/>
                  </a:lnTo>
                  <a:lnTo>
                    <a:pt x="660590" y="1719694"/>
                  </a:lnTo>
                  <a:lnTo>
                    <a:pt x="663105" y="1712874"/>
                  </a:lnTo>
                  <a:close/>
                </a:path>
                <a:path w="8533130" h="5299075">
                  <a:moveTo>
                    <a:pt x="676452" y="1622183"/>
                  </a:moveTo>
                  <a:lnTo>
                    <a:pt x="676008" y="1614932"/>
                  </a:lnTo>
                  <a:lnTo>
                    <a:pt x="672934" y="1608620"/>
                  </a:lnTo>
                  <a:lnTo>
                    <a:pt x="667740" y="1603908"/>
                  </a:lnTo>
                  <a:lnTo>
                    <a:pt x="660908" y="1601482"/>
                  </a:lnTo>
                  <a:lnTo>
                    <a:pt x="653669" y="1601889"/>
                  </a:lnTo>
                  <a:lnTo>
                    <a:pt x="647357" y="1604937"/>
                  </a:lnTo>
                  <a:lnTo>
                    <a:pt x="642645" y="1610131"/>
                  </a:lnTo>
                  <a:lnTo>
                    <a:pt x="640245" y="1616976"/>
                  </a:lnTo>
                  <a:lnTo>
                    <a:pt x="640638" y="1624228"/>
                  </a:lnTo>
                  <a:lnTo>
                    <a:pt x="643686" y="1630540"/>
                  </a:lnTo>
                  <a:lnTo>
                    <a:pt x="648868" y="1635239"/>
                  </a:lnTo>
                  <a:lnTo>
                    <a:pt x="655701" y="1637677"/>
                  </a:lnTo>
                  <a:lnTo>
                    <a:pt x="662978" y="1637271"/>
                  </a:lnTo>
                  <a:lnTo>
                    <a:pt x="669302" y="1634210"/>
                  </a:lnTo>
                  <a:lnTo>
                    <a:pt x="674014" y="1629016"/>
                  </a:lnTo>
                  <a:lnTo>
                    <a:pt x="676452" y="1622183"/>
                  </a:lnTo>
                  <a:close/>
                </a:path>
                <a:path w="8533130" h="5299075">
                  <a:moveTo>
                    <a:pt x="689165" y="1531416"/>
                  </a:moveTo>
                  <a:lnTo>
                    <a:pt x="688708" y="1524165"/>
                  </a:lnTo>
                  <a:lnTo>
                    <a:pt x="685596" y="1517865"/>
                  </a:lnTo>
                  <a:lnTo>
                    <a:pt x="680364" y="1513205"/>
                  </a:lnTo>
                  <a:lnTo>
                    <a:pt x="673531" y="1510817"/>
                  </a:lnTo>
                  <a:lnTo>
                    <a:pt x="666267" y="1511274"/>
                  </a:lnTo>
                  <a:lnTo>
                    <a:pt x="659993" y="1514360"/>
                  </a:lnTo>
                  <a:lnTo>
                    <a:pt x="655345" y="1519593"/>
                  </a:lnTo>
                  <a:lnTo>
                    <a:pt x="652957" y="1526438"/>
                  </a:lnTo>
                  <a:lnTo>
                    <a:pt x="653402" y="1533702"/>
                  </a:lnTo>
                  <a:lnTo>
                    <a:pt x="656488" y="1539989"/>
                  </a:lnTo>
                  <a:lnTo>
                    <a:pt x="661708" y="1544662"/>
                  </a:lnTo>
                  <a:lnTo>
                    <a:pt x="668591" y="1547063"/>
                  </a:lnTo>
                  <a:lnTo>
                    <a:pt x="675817" y="1546593"/>
                  </a:lnTo>
                  <a:lnTo>
                    <a:pt x="682104" y="1543507"/>
                  </a:lnTo>
                  <a:lnTo>
                    <a:pt x="686777" y="1538274"/>
                  </a:lnTo>
                  <a:lnTo>
                    <a:pt x="689165" y="1531416"/>
                  </a:lnTo>
                  <a:close/>
                </a:path>
                <a:path w="8533130" h="5299075">
                  <a:moveTo>
                    <a:pt x="693851" y="1161300"/>
                  </a:moveTo>
                  <a:lnTo>
                    <a:pt x="688670" y="1148270"/>
                  </a:lnTo>
                  <a:lnTo>
                    <a:pt x="678561" y="1137869"/>
                  </a:lnTo>
                  <a:lnTo>
                    <a:pt x="665149" y="1132230"/>
                  </a:lnTo>
                  <a:lnTo>
                    <a:pt x="653554" y="1132154"/>
                  </a:lnTo>
                  <a:lnTo>
                    <a:pt x="634149" y="1162850"/>
                  </a:lnTo>
                  <a:lnTo>
                    <a:pt x="623798" y="1179487"/>
                  </a:lnTo>
                  <a:lnTo>
                    <a:pt x="627151" y="1187894"/>
                  </a:lnTo>
                  <a:lnTo>
                    <a:pt x="637324" y="1198308"/>
                  </a:lnTo>
                  <a:lnTo>
                    <a:pt x="650671" y="1203947"/>
                  </a:lnTo>
                  <a:lnTo>
                    <a:pt x="664692" y="1204023"/>
                  </a:lnTo>
                  <a:lnTo>
                    <a:pt x="677735" y="1198841"/>
                  </a:lnTo>
                  <a:lnTo>
                    <a:pt x="688162" y="1188694"/>
                  </a:lnTo>
                  <a:lnTo>
                    <a:pt x="693788" y="1175321"/>
                  </a:lnTo>
                  <a:lnTo>
                    <a:pt x="693851" y="1161300"/>
                  </a:lnTo>
                  <a:close/>
                </a:path>
                <a:path w="8533130" h="5299075">
                  <a:moveTo>
                    <a:pt x="701332" y="1440573"/>
                  </a:moveTo>
                  <a:lnTo>
                    <a:pt x="700811" y="1433322"/>
                  </a:lnTo>
                  <a:lnTo>
                    <a:pt x="697674" y="1427060"/>
                  </a:lnTo>
                  <a:lnTo>
                    <a:pt x="692404" y="1422425"/>
                  </a:lnTo>
                  <a:lnTo>
                    <a:pt x="685507" y="1420075"/>
                  </a:lnTo>
                  <a:lnTo>
                    <a:pt x="678281" y="1420571"/>
                  </a:lnTo>
                  <a:lnTo>
                    <a:pt x="672007" y="1423708"/>
                  </a:lnTo>
                  <a:lnTo>
                    <a:pt x="667359" y="1428965"/>
                  </a:lnTo>
                  <a:lnTo>
                    <a:pt x="665022" y="1435836"/>
                  </a:lnTo>
                  <a:lnTo>
                    <a:pt x="665543" y="1443075"/>
                  </a:lnTo>
                  <a:lnTo>
                    <a:pt x="668680" y="1449349"/>
                  </a:lnTo>
                  <a:lnTo>
                    <a:pt x="673950" y="1453997"/>
                  </a:lnTo>
                  <a:lnTo>
                    <a:pt x="680847" y="1456334"/>
                  </a:lnTo>
                  <a:lnTo>
                    <a:pt x="688060" y="1455839"/>
                  </a:lnTo>
                  <a:lnTo>
                    <a:pt x="694309" y="1452702"/>
                  </a:lnTo>
                  <a:lnTo>
                    <a:pt x="698957" y="1447444"/>
                  </a:lnTo>
                  <a:lnTo>
                    <a:pt x="701332" y="1440573"/>
                  </a:lnTo>
                  <a:close/>
                </a:path>
                <a:path w="8533130" h="5299075">
                  <a:moveTo>
                    <a:pt x="712838" y="1349654"/>
                  </a:moveTo>
                  <a:lnTo>
                    <a:pt x="712317" y="1342415"/>
                  </a:lnTo>
                  <a:lnTo>
                    <a:pt x="709155" y="1336154"/>
                  </a:lnTo>
                  <a:lnTo>
                    <a:pt x="703884" y="1331556"/>
                  </a:lnTo>
                  <a:lnTo>
                    <a:pt x="697026" y="1329258"/>
                  </a:lnTo>
                  <a:lnTo>
                    <a:pt x="689762" y="1329804"/>
                  </a:lnTo>
                  <a:lnTo>
                    <a:pt x="683501" y="1332966"/>
                  </a:lnTo>
                  <a:lnTo>
                    <a:pt x="678878" y="1338249"/>
                  </a:lnTo>
                  <a:lnTo>
                    <a:pt x="676541" y="1345145"/>
                  </a:lnTo>
                  <a:lnTo>
                    <a:pt x="677125" y="1352384"/>
                  </a:lnTo>
                  <a:lnTo>
                    <a:pt x="680313" y="1358646"/>
                  </a:lnTo>
                  <a:lnTo>
                    <a:pt x="685596" y="1363243"/>
                  </a:lnTo>
                  <a:lnTo>
                    <a:pt x="692454" y="1365554"/>
                  </a:lnTo>
                  <a:lnTo>
                    <a:pt x="699719" y="1364996"/>
                  </a:lnTo>
                  <a:lnTo>
                    <a:pt x="705980" y="1361821"/>
                  </a:lnTo>
                  <a:lnTo>
                    <a:pt x="710577" y="1356537"/>
                  </a:lnTo>
                  <a:lnTo>
                    <a:pt x="712838" y="1349654"/>
                  </a:lnTo>
                  <a:close/>
                </a:path>
                <a:path w="8533130" h="5299075">
                  <a:moveTo>
                    <a:pt x="723265" y="5232133"/>
                  </a:moveTo>
                  <a:lnTo>
                    <a:pt x="722718" y="5224894"/>
                  </a:lnTo>
                  <a:lnTo>
                    <a:pt x="719416" y="5218430"/>
                  </a:lnTo>
                  <a:lnTo>
                    <a:pt x="714070" y="5213909"/>
                  </a:lnTo>
                  <a:lnTo>
                    <a:pt x="707402" y="5211711"/>
                  </a:lnTo>
                  <a:lnTo>
                    <a:pt x="700138" y="5212270"/>
                  </a:lnTo>
                  <a:lnTo>
                    <a:pt x="693699" y="5215572"/>
                  </a:lnTo>
                  <a:lnTo>
                    <a:pt x="689165" y="5220932"/>
                  </a:lnTo>
                  <a:lnTo>
                    <a:pt x="686981" y="5227586"/>
                  </a:lnTo>
                  <a:lnTo>
                    <a:pt x="687527" y="5234825"/>
                  </a:lnTo>
                  <a:lnTo>
                    <a:pt x="690841" y="5241290"/>
                  </a:lnTo>
                  <a:lnTo>
                    <a:pt x="696214" y="5245824"/>
                  </a:lnTo>
                  <a:lnTo>
                    <a:pt x="702881" y="5248008"/>
                  </a:lnTo>
                  <a:lnTo>
                    <a:pt x="710107" y="5247462"/>
                  </a:lnTo>
                  <a:lnTo>
                    <a:pt x="716546" y="5244147"/>
                  </a:lnTo>
                  <a:lnTo>
                    <a:pt x="721067" y="5238801"/>
                  </a:lnTo>
                  <a:lnTo>
                    <a:pt x="723265" y="5232133"/>
                  </a:lnTo>
                  <a:close/>
                </a:path>
                <a:path w="8533130" h="5299075">
                  <a:moveTo>
                    <a:pt x="723912" y="1258658"/>
                  </a:moveTo>
                  <a:lnTo>
                    <a:pt x="723328" y="1251432"/>
                  </a:lnTo>
                  <a:lnTo>
                    <a:pt x="720128" y="1245196"/>
                  </a:lnTo>
                  <a:lnTo>
                    <a:pt x="714819" y="1240624"/>
                  </a:lnTo>
                  <a:lnTo>
                    <a:pt x="707910" y="1238364"/>
                  </a:lnTo>
                  <a:lnTo>
                    <a:pt x="700659" y="1238961"/>
                  </a:lnTo>
                  <a:lnTo>
                    <a:pt x="694436" y="1242174"/>
                  </a:lnTo>
                  <a:lnTo>
                    <a:pt x="689876" y="1247482"/>
                  </a:lnTo>
                  <a:lnTo>
                    <a:pt x="687616" y="1254379"/>
                  </a:lnTo>
                  <a:lnTo>
                    <a:pt x="688200" y="1261618"/>
                  </a:lnTo>
                  <a:lnTo>
                    <a:pt x="691400" y="1267853"/>
                  </a:lnTo>
                  <a:lnTo>
                    <a:pt x="696709" y="1272425"/>
                  </a:lnTo>
                  <a:lnTo>
                    <a:pt x="703618" y="1274686"/>
                  </a:lnTo>
                  <a:lnTo>
                    <a:pt x="710857" y="1274102"/>
                  </a:lnTo>
                  <a:lnTo>
                    <a:pt x="717092" y="1270889"/>
                  </a:lnTo>
                  <a:lnTo>
                    <a:pt x="721652" y="1265567"/>
                  </a:lnTo>
                  <a:lnTo>
                    <a:pt x="723912" y="1258658"/>
                  </a:lnTo>
                  <a:close/>
                </a:path>
                <a:path w="8533130" h="5299075">
                  <a:moveTo>
                    <a:pt x="734441" y="1167638"/>
                  </a:moveTo>
                  <a:lnTo>
                    <a:pt x="733780" y="1160399"/>
                  </a:lnTo>
                  <a:lnTo>
                    <a:pt x="730516" y="1154176"/>
                  </a:lnTo>
                  <a:lnTo>
                    <a:pt x="725170" y="1149629"/>
                  </a:lnTo>
                  <a:lnTo>
                    <a:pt x="718248" y="1147406"/>
                  </a:lnTo>
                  <a:lnTo>
                    <a:pt x="711047" y="1148054"/>
                  </a:lnTo>
                  <a:lnTo>
                    <a:pt x="704850" y="1151293"/>
                  </a:lnTo>
                  <a:lnTo>
                    <a:pt x="700290" y="1156639"/>
                  </a:lnTo>
                  <a:lnTo>
                    <a:pt x="698030" y="1163548"/>
                  </a:lnTo>
                  <a:lnTo>
                    <a:pt x="698690" y="1170787"/>
                  </a:lnTo>
                  <a:lnTo>
                    <a:pt x="701941" y="1176997"/>
                  </a:lnTo>
                  <a:lnTo>
                    <a:pt x="707301" y="1181544"/>
                  </a:lnTo>
                  <a:lnTo>
                    <a:pt x="714222" y="1183767"/>
                  </a:lnTo>
                  <a:lnTo>
                    <a:pt x="721410" y="1183132"/>
                  </a:lnTo>
                  <a:lnTo>
                    <a:pt x="727621" y="1179880"/>
                  </a:lnTo>
                  <a:lnTo>
                    <a:pt x="732167" y="1174546"/>
                  </a:lnTo>
                  <a:lnTo>
                    <a:pt x="734441" y="1167638"/>
                  </a:lnTo>
                  <a:close/>
                </a:path>
                <a:path w="8533130" h="5299075">
                  <a:moveTo>
                    <a:pt x="738949" y="3380651"/>
                  </a:moveTo>
                  <a:lnTo>
                    <a:pt x="737285" y="3366732"/>
                  </a:lnTo>
                  <a:lnTo>
                    <a:pt x="730135" y="3354070"/>
                  </a:lnTo>
                  <a:lnTo>
                    <a:pt x="718680" y="3345142"/>
                  </a:lnTo>
                  <a:lnTo>
                    <a:pt x="705167" y="3341446"/>
                  </a:lnTo>
                  <a:lnTo>
                    <a:pt x="691248" y="3343084"/>
                  </a:lnTo>
                  <a:lnTo>
                    <a:pt x="678561" y="3350183"/>
                  </a:lnTo>
                  <a:lnTo>
                    <a:pt x="669658" y="3361652"/>
                  </a:lnTo>
                  <a:lnTo>
                    <a:pt x="665975" y="3375177"/>
                  </a:lnTo>
                  <a:lnTo>
                    <a:pt x="667613" y="3389109"/>
                  </a:lnTo>
                  <a:lnTo>
                    <a:pt x="674712" y="3401771"/>
                  </a:lnTo>
                  <a:lnTo>
                    <a:pt x="686181" y="3410699"/>
                  </a:lnTo>
                  <a:lnTo>
                    <a:pt x="699719" y="3414395"/>
                  </a:lnTo>
                  <a:lnTo>
                    <a:pt x="713638" y="3412756"/>
                  </a:lnTo>
                  <a:lnTo>
                    <a:pt x="726287" y="3405644"/>
                  </a:lnTo>
                  <a:lnTo>
                    <a:pt x="735241" y="3394176"/>
                  </a:lnTo>
                  <a:lnTo>
                    <a:pt x="738949" y="3380651"/>
                  </a:lnTo>
                  <a:close/>
                </a:path>
                <a:path w="8533130" h="5299075">
                  <a:moveTo>
                    <a:pt x="753046" y="1080643"/>
                  </a:moveTo>
                  <a:lnTo>
                    <a:pt x="752271" y="1066647"/>
                  </a:lnTo>
                  <a:lnTo>
                    <a:pt x="746290" y="1053960"/>
                  </a:lnTo>
                  <a:lnTo>
                    <a:pt x="735533" y="1044219"/>
                  </a:lnTo>
                  <a:lnTo>
                    <a:pt x="721804" y="1039393"/>
                  </a:lnTo>
                  <a:lnTo>
                    <a:pt x="713308" y="1039876"/>
                  </a:lnTo>
                  <a:lnTo>
                    <a:pt x="707567" y="1048550"/>
                  </a:lnTo>
                  <a:lnTo>
                    <a:pt x="682459" y="1087031"/>
                  </a:lnTo>
                  <a:lnTo>
                    <a:pt x="687311" y="1097318"/>
                  </a:lnTo>
                  <a:lnTo>
                    <a:pt x="698030" y="1107071"/>
                  </a:lnTo>
                  <a:lnTo>
                    <a:pt x="711758" y="1111872"/>
                  </a:lnTo>
                  <a:lnTo>
                    <a:pt x="725779" y="1111084"/>
                  </a:lnTo>
                  <a:lnTo>
                    <a:pt x="738479" y="1105103"/>
                  </a:lnTo>
                  <a:lnTo>
                    <a:pt x="748233" y="1094346"/>
                  </a:lnTo>
                  <a:lnTo>
                    <a:pt x="753046" y="1080643"/>
                  </a:lnTo>
                  <a:close/>
                </a:path>
                <a:path w="8533130" h="5299075">
                  <a:moveTo>
                    <a:pt x="806729" y="983043"/>
                  </a:moveTo>
                  <a:lnTo>
                    <a:pt x="805205" y="969098"/>
                  </a:lnTo>
                  <a:lnTo>
                    <a:pt x="798563" y="956754"/>
                  </a:lnTo>
                  <a:lnTo>
                    <a:pt x="787285" y="947585"/>
                  </a:lnTo>
                  <a:lnTo>
                    <a:pt x="784517" y="946785"/>
                  </a:lnTo>
                  <a:lnTo>
                    <a:pt x="758418" y="985050"/>
                  </a:lnTo>
                  <a:lnTo>
                    <a:pt x="751941" y="991476"/>
                  </a:lnTo>
                  <a:lnTo>
                    <a:pt x="743813" y="999528"/>
                  </a:lnTo>
                  <a:lnTo>
                    <a:pt x="741362" y="1001953"/>
                  </a:lnTo>
                  <a:lnTo>
                    <a:pt x="742022" y="1003173"/>
                  </a:lnTo>
                  <a:lnTo>
                    <a:pt x="753262" y="1012342"/>
                  </a:lnTo>
                  <a:lnTo>
                    <a:pt x="767219" y="1016419"/>
                  </a:lnTo>
                  <a:lnTo>
                    <a:pt x="781138" y="1014882"/>
                  </a:lnTo>
                  <a:lnTo>
                    <a:pt x="793470" y="1008240"/>
                  </a:lnTo>
                  <a:lnTo>
                    <a:pt x="802640" y="996988"/>
                  </a:lnTo>
                  <a:lnTo>
                    <a:pt x="806729" y="983043"/>
                  </a:lnTo>
                  <a:close/>
                </a:path>
                <a:path w="8533130" h="5299075">
                  <a:moveTo>
                    <a:pt x="810641" y="5203749"/>
                  </a:moveTo>
                  <a:lnTo>
                    <a:pt x="809688" y="5196548"/>
                  </a:lnTo>
                  <a:lnTo>
                    <a:pt x="806005" y="5190287"/>
                  </a:lnTo>
                  <a:lnTo>
                    <a:pt x="800404" y="5186070"/>
                  </a:lnTo>
                  <a:lnTo>
                    <a:pt x="793635" y="5184267"/>
                  </a:lnTo>
                  <a:lnTo>
                    <a:pt x="786460" y="5185219"/>
                  </a:lnTo>
                  <a:lnTo>
                    <a:pt x="780173" y="5188902"/>
                  </a:lnTo>
                  <a:lnTo>
                    <a:pt x="775957" y="5194503"/>
                  </a:lnTo>
                  <a:lnTo>
                    <a:pt x="774153" y="5201272"/>
                  </a:lnTo>
                  <a:lnTo>
                    <a:pt x="775119" y="5208473"/>
                  </a:lnTo>
                  <a:lnTo>
                    <a:pt x="778802" y="5214734"/>
                  </a:lnTo>
                  <a:lnTo>
                    <a:pt x="784402" y="5218950"/>
                  </a:lnTo>
                  <a:lnTo>
                    <a:pt x="791159" y="5220754"/>
                  </a:lnTo>
                  <a:lnTo>
                    <a:pt x="798347" y="5219801"/>
                  </a:lnTo>
                  <a:lnTo>
                    <a:pt x="804595" y="5216118"/>
                  </a:lnTo>
                  <a:lnTo>
                    <a:pt x="808812" y="5210530"/>
                  </a:lnTo>
                  <a:lnTo>
                    <a:pt x="810641" y="5203749"/>
                  </a:lnTo>
                  <a:close/>
                </a:path>
                <a:path w="8533130" h="5299075">
                  <a:moveTo>
                    <a:pt x="820559" y="3306089"/>
                  </a:moveTo>
                  <a:lnTo>
                    <a:pt x="818362" y="3292246"/>
                  </a:lnTo>
                  <a:lnTo>
                    <a:pt x="810780" y="3279876"/>
                  </a:lnTo>
                  <a:lnTo>
                    <a:pt x="798957" y="3271418"/>
                  </a:lnTo>
                  <a:lnTo>
                    <a:pt x="785279" y="3268268"/>
                  </a:lnTo>
                  <a:lnTo>
                    <a:pt x="771423" y="3270466"/>
                  </a:lnTo>
                  <a:lnTo>
                    <a:pt x="759028" y="3278073"/>
                  </a:lnTo>
                  <a:lnTo>
                    <a:pt x="750608" y="3289884"/>
                  </a:lnTo>
                  <a:lnTo>
                    <a:pt x="747458" y="3303549"/>
                  </a:lnTo>
                  <a:lnTo>
                    <a:pt x="749668" y="3317392"/>
                  </a:lnTo>
                  <a:lnTo>
                    <a:pt x="757288" y="3329762"/>
                  </a:lnTo>
                  <a:lnTo>
                    <a:pt x="769061" y="3338220"/>
                  </a:lnTo>
                  <a:lnTo>
                    <a:pt x="782713" y="3341382"/>
                  </a:lnTo>
                  <a:lnTo>
                    <a:pt x="796556" y="3339173"/>
                  </a:lnTo>
                  <a:lnTo>
                    <a:pt x="808951" y="3331565"/>
                  </a:lnTo>
                  <a:lnTo>
                    <a:pt x="817410" y="3319742"/>
                  </a:lnTo>
                  <a:lnTo>
                    <a:pt x="820559" y="3306089"/>
                  </a:lnTo>
                  <a:close/>
                </a:path>
                <a:path w="8533130" h="5299075">
                  <a:moveTo>
                    <a:pt x="855548" y="883107"/>
                  </a:moveTo>
                  <a:lnTo>
                    <a:pt x="853363" y="869264"/>
                  </a:lnTo>
                  <a:lnTo>
                    <a:pt x="846582" y="857961"/>
                  </a:lnTo>
                  <a:lnTo>
                    <a:pt x="837488" y="870750"/>
                  </a:lnTo>
                  <a:lnTo>
                    <a:pt x="810717" y="908913"/>
                  </a:lnTo>
                  <a:lnTo>
                    <a:pt x="806145" y="915517"/>
                  </a:lnTo>
                  <a:lnTo>
                    <a:pt x="817575" y="918298"/>
                  </a:lnTo>
                  <a:lnTo>
                    <a:pt x="831418" y="916114"/>
                  </a:lnTo>
                  <a:lnTo>
                    <a:pt x="843457" y="908913"/>
                  </a:lnTo>
                  <a:lnTo>
                    <a:pt x="852106" y="897229"/>
                  </a:lnTo>
                  <a:lnTo>
                    <a:pt x="855548" y="883107"/>
                  </a:lnTo>
                  <a:close/>
                </a:path>
                <a:path w="8533130" h="5299075">
                  <a:moveTo>
                    <a:pt x="896277" y="5170576"/>
                  </a:moveTo>
                  <a:lnTo>
                    <a:pt x="894905" y="5163439"/>
                  </a:lnTo>
                  <a:lnTo>
                    <a:pt x="890879" y="5157394"/>
                  </a:lnTo>
                  <a:lnTo>
                    <a:pt x="885075" y="5153482"/>
                  </a:lnTo>
                  <a:lnTo>
                    <a:pt x="878243" y="5152047"/>
                  </a:lnTo>
                  <a:lnTo>
                    <a:pt x="871131" y="5153393"/>
                  </a:lnTo>
                  <a:lnTo>
                    <a:pt x="865047" y="5157406"/>
                  </a:lnTo>
                  <a:lnTo>
                    <a:pt x="861136" y="5163223"/>
                  </a:lnTo>
                  <a:lnTo>
                    <a:pt x="859701" y="5170094"/>
                  </a:lnTo>
                  <a:lnTo>
                    <a:pt x="861085" y="5177231"/>
                  </a:lnTo>
                  <a:lnTo>
                    <a:pt x="865060" y="5183276"/>
                  </a:lnTo>
                  <a:lnTo>
                    <a:pt x="870864" y="5187188"/>
                  </a:lnTo>
                  <a:lnTo>
                    <a:pt x="877722" y="5188623"/>
                  </a:lnTo>
                  <a:lnTo>
                    <a:pt x="884847" y="5187264"/>
                  </a:lnTo>
                  <a:lnTo>
                    <a:pt x="890930" y="5183251"/>
                  </a:lnTo>
                  <a:lnTo>
                    <a:pt x="894854" y="5177434"/>
                  </a:lnTo>
                  <a:lnTo>
                    <a:pt x="896277" y="5170576"/>
                  </a:lnTo>
                  <a:close/>
                </a:path>
                <a:path w="8533130" h="5299075">
                  <a:moveTo>
                    <a:pt x="898474" y="788670"/>
                  </a:moveTo>
                  <a:lnTo>
                    <a:pt x="892035" y="794550"/>
                  </a:lnTo>
                  <a:lnTo>
                    <a:pt x="877062" y="815327"/>
                  </a:lnTo>
                  <a:lnTo>
                    <a:pt x="877189" y="815301"/>
                  </a:lnTo>
                  <a:lnTo>
                    <a:pt x="888923" y="807593"/>
                  </a:lnTo>
                  <a:lnTo>
                    <a:pt x="897115" y="795578"/>
                  </a:lnTo>
                  <a:lnTo>
                    <a:pt x="898474" y="788670"/>
                  </a:lnTo>
                  <a:close/>
                </a:path>
                <a:path w="8533130" h="5299075">
                  <a:moveTo>
                    <a:pt x="899236" y="3228479"/>
                  </a:moveTo>
                  <a:lnTo>
                    <a:pt x="896505" y="3214725"/>
                  </a:lnTo>
                  <a:lnTo>
                    <a:pt x="888403" y="3202660"/>
                  </a:lnTo>
                  <a:lnTo>
                    <a:pt x="876274" y="3194659"/>
                  </a:lnTo>
                  <a:lnTo>
                    <a:pt x="862495" y="3192030"/>
                  </a:lnTo>
                  <a:lnTo>
                    <a:pt x="848741" y="3194748"/>
                  </a:lnTo>
                  <a:lnTo>
                    <a:pt x="836650" y="3202813"/>
                  </a:lnTo>
                  <a:lnTo>
                    <a:pt x="828687" y="3214941"/>
                  </a:lnTo>
                  <a:lnTo>
                    <a:pt x="826058" y="3228721"/>
                  </a:lnTo>
                  <a:lnTo>
                    <a:pt x="828763" y="3242475"/>
                  </a:lnTo>
                  <a:lnTo>
                    <a:pt x="836853" y="3254540"/>
                  </a:lnTo>
                  <a:lnTo>
                    <a:pt x="848982" y="3262541"/>
                  </a:lnTo>
                  <a:lnTo>
                    <a:pt x="862749" y="3265170"/>
                  </a:lnTo>
                  <a:lnTo>
                    <a:pt x="876515" y="3262452"/>
                  </a:lnTo>
                  <a:lnTo>
                    <a:pt x="888606" y="3254375"/>
                  </a:lnTo>
                  <a:lnTo>
                    <a:pt x="896607" y="3242246"/>
                  </a:lnTo>
                  <a:lnTo>
                    <a:pt x="899236" y="3228479"/>
                  </a:lnTo>
                  <a:close/>
                </a:path>
                <a:path w="8533130" h="5299075">
                  <a:moveTo>
                    <a:pt x="953973" y="5117058"/>
                  </a:moveTo>
                  <a:close/>
                </a:path>
                <a:path w="8533130" h="5299075">
                  <a:moveTo>
                    <a:pt x="974991" y="3148088"/>
                  </a:moveTo>
                  <a:lnTo>
                    <a:pt x="971753" y="3134436"/>
                  </a:lnTo>
                  <a:lnTo>
                    <a:pt x="963206" y="3122663"/>
                  </a:lnTo>
                  <a:lnTo>
                    <a:pt x="950810" y="3115106"/>
                  </a:lnTo>
                  <a:lnTo>
                    <a:pt x="936967" y="3112973"/>
                  </a:lnTo>
                  <a:lnTo>
                    <a:pt x="923315" y="3116186"/>
                  </a:lnTo>
                  <a:lnTo>
                    <a:pt x="911542" y="3124682"/>
                  </a:lnTo>
                  <a:lnTo>
                    <a:pt x="903986" y="3137090"/>
                  </a:lnTo>
                  <a:lnTo>
                    <a:pt x="901852" y="3150946"/>
                  </a:lnTo>
                  <a:lnTo>
                    <a:pt x="905065" y="3164586"/>
                  </a:lnTo>
                  <a:lnTo>
                    <a:pt x="913574" y="3176359"/>
                  </a:lnTo>
                  <a:lnTo>
                    <a:pt x="925969" y="3183928"/>
                  </a:lnTo>
                  <a:lnTo>
                    <a:pt x="939838" y="3186061"/>
                  </a:lnTo>
                  <a:lnTo>
                    <a:pt x="953516" y="3182848"/>
                  </a:lnTo>
                  <a:lnTo>
                    <a:pt x="965301" y="3174352"/>
                  </a:lnTo>
                  <a:lnTo>
                    <a:pt x="972858" y="3161957"/>
                  </a:lnTo>
                  <a:lnTo>
                    <a:pt x="974991" y="3148088"/>
                  </a:lnTo>
                  <a:close/>
                </a:path>
                <a:path w="8533130" h="5299075">
                  <a:moveTo>
                    <a:pt x="980020" y="5132895"/>
                  </a:moveTo>
                  <a:lnTo>
                    <a:pt x="978306" y="5125847"/>
                  </a:lnTo>
                  <a:lnTo>
                    <a:pt x="973975" y="5120017"/>
                  </a:lnTo>
                  <a:lnTo>
                    <a:pt x="967955" y="5116423"/>
                  </a:lnTo>
                  <a:lnTo>
                    <a:pt x="961034" y="5115344"/>
                  </a:lnTo>
                  <a:lnTo>
                    <a:pt x="953973" y="5117071"/>
                  </a:lnTo>
                  <a:lnTo>
                    <a:pt x="948143" y="5121389"/>
                  </a:lnTo>
                  <a:lnTo>
                    <a:pt x="944549" y="5127409"/>
                  </a:lnTo>
                  <a:lnTo>
                    <a:pt x="943470" y="5134330"/>
                  </a:lnTo>
                  <a:lnTo>
                    <a:pt x="945197" y="5141392"/>
                  </a:lnTo>
                  <a:lnTo>
                    <a:pt x="949528" y="5147221"/>
                  </a:lnTo>
                  <a:lnTo>
                    <a:pt x="955548" y="5150828"/>
                  </a:lnTo>
                  <a:lnTo>
                    <a:pt x="962469" y="5151894"/>
                  </a:lnTo>
                  <a:lnTo>
                    <a:pt x="969518" y="5150167"/>
                  </a:lnTo>
                  <a:lnTo>
                    <a:pt x="975360" y="5145849"/>
                  </a:lnTo>
                  <a:lnTo>
                    <a:pt x="978954" y="5139829"/>
                  </a:lnTo>
                  <a:lnTo>
                    <a:pt x="980020" y="5132895"/>
                  </a:lnTo>
                  <a:close/>
                </a:path>
                <a:path w="8533130" h="5299075">
                  <a:moveTo>
                    <a:pt x="1047902" y="3065170"/>
                  </a:moveTo>
                  <a:lnTo>
                    <a:pt x="1044232" y="3051645"/>
                  </a:lnTo>
                  <a:lnTo>
                    <a:pt x="1035354" y="3040164"/>
                  </a:lnTo>
                  <a:lnTo>
                    <a:pt x="1022667" y="3033039"/>
                  </a:lnTo>
                  <a:lnTo>
                    <a:pt x="1008735" y="3031363"/>
                  </a:lnTo>
                  <a:lnTo>
                    <a:pt x="995197" y="3035033"/>
                  </a:lnTo>
                  <a:lnTo>
                    <a:pt x="983691" y="3043936"/>
                  </a:lnTo>
                  <a:lnTo>
                    <a:pt x="976579" y="3056585"/>
                  </a:lnTo>
                  <a:lnTo>
                    <a:pt x="974915" y="3070504"/>
                  </a:lnTo>
                  <a:lnTo>
                    <a:pt x="978598" y="3084030"/>
                  </a:lnTo>
                  <a:lnTo>
                    <a:pt x="987539" y="3095523"/>
                  </a:lnTo>
                  <a:lnTo>
                    <a:pt x="1000175" y="3102648"/>
                  </a:lnTo>
                  <a:lnTo>
                    <a:pt x="1014069" y="3104324"/>
                  </a:lnTo>
                  <a:lnTo>
                    <a:pt x="1027595" y="3100641"/>
                  </a:lnTo>
                  <a:lnTo>
                    <a:pt x="1039101" y="3091738"/>
                  </a:lnTo>
                  <a:lnTo>
                    <a:pt x="1046226" y="3079089"/>
                  </a:lnTo>
                  <a:lnTo>
                    <a:pt x="1047902" y="3065170"/>
                  </a:lnTo>
                  <a:close/>
                </a:path>
                <a:path w="8533130" h="5299075">
                  <a:moveTo>
                    <a:pt x="1061758" y="5091061"/>
                  </a:moveTo>
                  <a:lnTo>
                    <a:pt x="1059675" y="5084115"/>
                  </a:lnTo>
                  <a:lnTo>
                    <a:pt x="1055065" y="5078488"/>
                  </a:lnTo>
                  <a:lnTo>
                    <a:pt x="1048880" y="5075199"/>
                  </a:lnTo>
                  <a:lnTo>
                    <a:pt x="1041920" y="5074463"/>
                  </a:lnTo>
                  <a:lnTo>
                    <a:pt x="1034999" y="5076533"/>
                  </a:lnTo>
                  <a:lnTo>
                    <a:pt x="1029360" y="5081143"/>
                  </a:lnTo>
                  <a:lnTo>
                    <a:pt x="1026058" y="5087328"/>
                  </a:lnTo>
                  <a:lnTo>
                    <a:pt x="1025321" y="5094313"/>
                  </a:lnTo>
                  <a:lnTo>
                    <a:pt x="1027404" y="5101272"/>
                  </a:lnTo>
                  <a:lnTo>
                    <a:pt x="1032014" y="5106886"/>
                  </a:lnTo>
                  <a:lnTo>
                    <a:pt x="1038212" y="5110175"/>
                  </a:lnTo>
                  <a:lnTo>
                    <a:pt x="1045197" y="5110912"/>
                  </a:lnTo>
                  <a:lnTo>
                    <a:pt x="1052169" y="5108829"/>
                  </a:lnTo>
                  <a:lnTo>
                    <a:pt x="1057757" y="5104219"/>
                  </a:lnTo>
                  <a:lnTo>
                    <a:pt x="1061034" y="5098034"/>
                  </a:lnTo>
                  <a:lnTo>
                    <a:pt x="1061758" y="5091061"/>
                  </a:lnTo>
                  <a:close/>
                </a:path>
                <a:path w="8533130" h="5299075">
                  <a:moveTo>
                    <a:pt x="1118031" y="2979953"/>
                  </a:moveTo>
                  <a:lnTo>
                    <a:pt x="1113929" y="2966555"/>
                  </a:lnTo>
                  <a:lnTo>
                    <a:pt x="1104658" y="2955366"/>
                  </a:lnTo>
                  <a:lnTo>
                    <a:pt x="1091768" y="2948635"/>
                  </a:lnTo>
                  <a:lnTo>
                    <a:pt x="1077798" y="2947416"/>
                  </a:lnTo>
                  <a:lnTo>
                    <a:pt x="1064387" y="2951530"/>
                  </a:lnTo>
                  <a:lnTo>
                    <a:pt x="1053198" y="2960789"/>
                  </a:lnTo>
                  <a:lnTo>
                    <a:pt x="1046480" y="2973667"/>
                  </a:lnTo>
                  <a:lnTo>
                    <a:pt x="1045273" y="2987637"/>
                  </a:lnTo>
                  <a:lnTo>
                    <a:pt x="1049388" y="3001035"/>
                  </a:lnTo>
                  <a:lnTo>
                    <a:pt x="1058672" y="3012236"/>
                  </a:lnTo>
                  <a:lnTo>
                    <a:pt x="1071511" y="3018955"/>
                  </a:lnTo>
                  <a:lnTo>
                    <a:pt x="1085469" y="3020174"/>
                  </a:lnTo>
                  <a:lnTo>
                    <a:pt x="1098867" y="3016059"/>
                  </a:lnTo>
                  <a:lnTo>
                    <a:pt x="1110068" y="3006801"/>
                  </a:lnTo>
                  <a:lnTo>
                    <a:pt x="1116799" y="2993936"/>
                  </a:lnTo>
                  <a:lnTo>
                    <a:pt x="1118031" y="2979953"/>
                  </a:lnTo>
                  <a:close/>
                </a:path>
                <a:path w="8533130" h="5299075">
                  <a:moveTo>
                    <a:pt x="1141437" y="5045367"/>
                  </a:moveTo>
                  <a:lnTo>
                    <a:pt x="1139050" y="5038509"/>
                  </a:lnTo>
                  <a:lnTo>
                    <a:pt x="1134198" y="5033111"/>
                  </a:lnTo>
                  <a:lnTo>
                    <a:pt x="1127861" y="5030114"/>
                  </a:lnTo>
                  <a:lnTo>
                    <a:pt x="1120851" y="5029708"/>
                  </a:lnTo>
                  <a:lnTo>
                    <a:pt x="1113993" y="5032108"/>
                  </a:lnTo>
                  <a:lnTo>
                    <a:pt x="1108595" y="5036985"/>
                  </a:lnTo>
                  <a:lnTo>
                    <a:pt x="1105585" y="5043322"/>
                  </a:lnTo>
                  <a:lnTo>
                    <a:pt x="1105166" y="5050320"/>
                  </a:lnTo>
                  <a:lnTo>
                    <a:pt x="1107592" y="5057165"/>
                  </a:lnTo>
                  <a:lnTo>
                    <a:pt x="1112443" y="5062563"/>
                  </a:lnTo>
                  <a:lnTo>
                    <a:pt x="1118781" y="5065560"/>
                  </a:lnTo>
                  <a:lnTo>
                    <a:pt x="1125791" y="5065966"/>
                  </a:lnTo>
                  <a:lnTo>
                    <a:pt x="1132649" y="5063566"/>
                  </a:lnTo>
                  <a:lnTo>
                    <a:pt x="1138034" y="5058689"/>
                  </a:lnTo>
                  <a:lnTo>
                    <a:pt x="1141031" y="5052365"/>
                  </a:lnTo>
                  <a:lnTo>
                    <a:pt x="1141437" y="5045367"/>
                  </a:lnTo>
                  <a:close/>
                </a:path>
                <a:path w="8533130" h="5299075">
                  <a:moveTo>
                    <a:pt x="1185494" y="2892641"/>
                  </a:moveTo>
                  <a:lnTo>
                    <a:pt x="1180985" y="2879369"/>
                  </a:lnTo>
                  <a:lnTo>
                    <a:pt x="1171422" y="2868460"/>
                  </a:lnTo>
                  <a:lnTo>
                    <a:pt x="1158341" y="2862135"/>
                  </a:lnTo>
                  <a:lnTo>
                    <a:pt x="1144333" y="2861348"/>
                  </a:lnTo>
                  <a:lnTo>
                    <a:pt x="1131049" y="2865856"/>
                  </a:lnTo>
                  <a:lnTo>
                    <a:pt x="1120114" y="2875457"/>
                  </a:lnTo>
                  <a:lnTo>
                    <a:pt x="1113790" y="2888538"/>
                  </a:lnTo>
                  <a:lnTo>
                    <a:pt x="1113015" y="2902534"/>
                  </a:lnTo>
                  <a:lnTo>
                    <a:pt x="1117549" y="2915805"/>
                  </a:lnTo>
                  <a:lnTo>
                    <a:pt x="1127175" y="2926702"/>
                  </a:lnTo>
                  <a:lnTo>
                    <a:pt x="1140193" y="2933027"/>
                  </a:lnTo>
                  <a:lnTo>
                    <a:pt x="1154176" y="2933827"/>
                  </a:lnTo>
                  <a:lnTo>
                    <a:pt x="1167447" y="2929305"/>
                  </a:lnTo>
                  <a:lnTo>
                    <a:pt x="1178369" y="2919704"/>
                  </a:lnTo>
                  <a:lnTo>
                    <a:pt x="1184706" y="2906636"/>
                  </a:lnTo>
                  <a:lnTo>
                    <a:pt x="1185494" y="2892641"/>
                  </a:lnTo>
                  <a:close/>
                </a:path>
                <a:path w="8533130" h="5299075">
                  <a:moveTo>
                    <a:pt x="1190904" y="4984077"/>
                  </a:moveTo>
                  <a:close/>
                </a:path>
                <a:path w="8533130" h="5299075">
                  <a:moveTo>
                    <a:pt x="1218946" y="4996116"/>
                  </a:moveTo>
                  <a:lnTo>
                    <a:pt x="1216228" y="4989373"/>
                  </a:lnTo>
                  <a:lnTo>
                    <a:pt x="1211148" y="4984204"/>
                  </a:lnTo>
                  <a:lnTo>
                    <a:pt x="1204696" y="4981486"/>
                  </a:lnTo>
                  <a:lnTo>
                    <a:pt x="1197673" y="4981397"/>
                  </a:lnTo>
                  <a:lnTo>
                    <a:pt x="1190904" y="4984102"/>
                  </a:lnTo>
                  <a:lnTo>
                    <a:pt x="1185748" y="4989195"/>
                  </a:lnTo>
                  <a:lnTo>
                    <a:pt x="1183043" y="4995659"/>
                  </a:lnTo>
                  <a:lnTo>
                    <a:pt x="1182954" y="5002669"/>
                  </a:lnTo>
                  <a:lnTo>
                    <a:pt x="1185672" y="5009413"/>
                  </a:lnTo>
                  <a:lnTo>
                    <a:pt x="1190752" y="5014582"/>
                  </a:lnTo>
                  <a:lnTo>
                    <a:pt x="1197203" y="5017300"/>
                  </a:lnTo>
                  <a:lnTo>
                    <a:pt x="1204201" y="5017389"/>
                  </a:lnTo>
                  <a:lnTo>
                    <a:pt x="1210919" y="5014684"/>
                  </a:lnTo>
                  <a:lnTo>
                    <a:pt x="1216113" y="5009591"/>
                  </a:lnTo>
                  <a:lnTo>
                    <a:pt x="1218844" y="5003127"/>
                  </a:lnTo>
                  <a:lnTo>
                    <a:pt x="1218946" y="4996116"/>
                  </a:lnTo>
                  <a:close/>
                </a:path>
                <a:path w="8533130" h="5299075">
                  <a:moveTo>
                    <a:pt x="1250327" y="2803410"/>
                  </a:moveTo>
                  <a:lnTo>
                    <a:pt x="1245425" y="2790279"/>
                  </a:lnTo>
                  <a:lnTo>
                    <a:pt x="1235506" y="2779661"/>
                  </a:lnTo>
                  <a:lnTo>
                    <a:pt x="1222260" y="2773705"/>
                  </a:lnTo>
                  <a:lnTo>
                    <a:pt x="1208252" y="2773324"/>
                  </a:lnTo>
                  <a:lnTo>
                    <a:pt x="1195133" y="2778214"/>
                  </a:lnTo>
                  <a:lnTo>
                    <a:pt x="1184490" y="2788120"/>
                  </a:lnTo>
                  <a:lnTo>
                    <a:pt x="1178534" y="2801378"/>
                  </a:lnTo>
                  <a:lnTo>
                    <a:pt x="1178153" y="2815386"/>
                  </a:lnTo>
                  <a:lnTo>
                    <a:pt x="1183068" y="2828518"/>
                  </a:lnTo>
                  <a:lnTo>
                    <a:pt x="1192999" y="2839148"/>
                  </a:lnTo>
                  <a:lnTo>
                    <a:pt x="1206220" y="2845092"/>
                  </a:lnTo>
                  <a:lnTo>
                    <a:pt x="1220228" y="2845485"/>
                  </a:lnTo>
                  <a:lnTo>
                    <a:pt x="1233373" y="2840583"/>
                  </a:lnTo>
                  <a:lnTo>
                    <a:pt x="1244015" y="2830677"/>
                  </a:lnTo>
                  <a:lnTo>
                    <a:pt x="1249946" y="2817418"/>
                  </a:lnTo>
                  <a:lnTo>
                    <a:pt x="1250327" y="2803410"/>
                  </a:lnTo>
                  <a:close/>
                </a:path>
                <a:path w="8533130" h="5299075">
                  <a:moveTo>
                    <a:pt x="1294472" y="4950612"/>
                  </a:moveTo>
                  <a:lnTo>
                    <a:pt x="1294269" y="4943602"/>
                  </a:lnTo>
                  <a:lnTo>
                    <a:pt x="1291297" y="4936985"/>
                  </a:lnTo>
                  <a:lnTo>
                    <a:pt x="1286002" y="4932032"/>
                  </a:lnTo>
                  <a:lnTo>
                    <a:pt x="1279436" y="4929594"/>
                  </a:lnTo>
                  <a:lnTo>
                    <a:pt x="1272425" y="4929797"/>
                  </a:lnTo>
                  <a:lnTo>
                    <a:pt x="1265796" y="4932769"/>
                  </a:lnTo>
                  <a:lnTo>
                    <a:pt x="1260817" y="4938077"/>
                  </a:lnTo>
                  <a:lnTo>
                    <a:pt x="1258366" y="4944656"/>
                  </a:lnTo>
                  <a:lnTo>
                    <a:pt x="1258570" y="4951666"/>
                  </a:lnTo>
                  <a:lnTo>
                    <a:pt x="1261567" y="4958296"/>
                  </a:lnTo>
                  <a:lnTo>
                    <a:pt x="1266875" y="4963236"/>
                  </a:lnTo>
                  <a:lnTo>
                    <a:pt x="1273441" y="4965674"/>
                  </a:lnTo>
                  <a:lnTo>
                    <a:pt x="1280452" y="4965471"/>
                  </a:lnTo>
                  <a:lnTo>
                    <a:pt x="1287094" y="4962487"/>
                  </a:lnTo>
                  <a:lnTo>
                    <a:pt x="1292047" y="4957178"/>
                  </a:lnTo>
                  <a:lnTo>
                    <a:pt x="1294472" y="4950612"/>
                  </a:lnTo>
                  <a:close/>
                </a:path>
                <a:path w="8533130" h="5299075">
                  <a:moveTo>
                    <a:pt x="1312621" y="2726448"/>
                  </a:moveTo>
                  <a:lnTo>
                    <a:pt x="1312595" y="2712377"/>
                  </a:lnTo>
                  <a:lnTo>
                    <a:pt x="1307350" y="2699423"/>
                  </a:lnTo>
                  <a:lnTo>
                    <a:pt x="1297152" y="2689072"/>
                  </a:lnTo>
                  <a:lnTo>
                    <a:pt x="1283754" y="2683510"/>
                  </a:lnTo>
                  <a:lnTo>
                    <a:pt x="1269746" y="2683510"/>
                  </a:lnTo>
                  <a:lnTo>
                    <a:pt x="1256753" y="2688767"/>
                  </a:lnTo>
                  <a:lnTo>
                    <a:pt x="1246403" y="2698966"/>
                  </a:lnTo>
                  <a:lnTo>
                    <a:pt x="1240840" y="2712377"/>
                  </a:lnTo>
                  <a:lnTo>
                    <a:pt x="1240866" y="2726448"/>
                  </a:lnTo>
                  <a:lnTo>
                    <a:pt x="1246098" y="2739390"/>
                  </a:lnTo>
                  <a:lnTo>
                    <a:pt x="1256284" y="2749740"/>
                  </a:lnTo>
                  <a:lnTo>
                    <a:pt x="1269682" y="2755315"/>
                  </a:lnTo>
                  <a:lnTo>
                    <a:pt x="1283703" y="2755315"/>
                  </a:lnTo>
                  <a:lnTo>
                    <a:pt x="1296695" y="2750058"/>
                  </a:lnTo>
                  <a:lnTo>
                    <a:pt x="1307020" y="2739872"/>
                  </a:lnTo>
                  <a:lnTo>
                    <a:pt x="1312621" y="2726448"/>
                  </a:lnTo>
                  <a:close/>
                </a:path>
                <a:path w="8533130" h="5299075">
                  <a:moveTo>
                    <a:pt x="1367891" y="4895113"/>
                  </a:moveTo>
                  <a:lnTo>
                    <a:pt x="1367421" y="4888128"/>
                  </a:lnTo>
                  <a:lnTo>
                    <a:pt x="1364183" y="4881638"/>
                  </a:lnTo>
                  <a:lnTo>
                    <a:pt x="1358671" y="4876889"/>
                  </a:lnTo>
                  <a:lnTo>
                    <a:pt x="1352029" y="4874717"/>
                  </a:lnTo>
                  <a:lnTo>
                    <a:pt x="1345057" y="4875187"/>
                  </a:lnTo>
                  <a:lnTo>
                    <a:pt x="1338567" y="4878425"/>
                  </a:lnTo>
                  <a:lnTo>
                    <a:pt x="1333792" y="4883924"/>
                  </a:lnTo>
                  <a:lnTo>
                    <a:pt x="1331607" y="4890579"/>
                  </a:lnTo>
                  <a:lnTo>
                    <a:pt x="1332077" y="4897577"/>
                  </a:lnTo>
                  <a:lnTo>
                    <a:pt x="1335278" y="4904067"/>
                  </a:lnTo>
                  <a:lnTo>
                    <a:pt x="1340802" y="4908816"/>
                  </a:lnTo>
                  <a:lnTo>
                    <a:pt x="1347470" y="4911001"/>
                  </a:lnTo>
                  <a:lnTo>
                    <a:pt x="1354480" y="4910518"/>
                  </a:lnTo>
                  <a:lnTo>
                    <a:pt x="1360970" y="4907292"/>
                  </a:lnTo>
                  <a:lnTo>
                    <a:pt x="1365707" y="4901781"/>
                  </a:lnTo>
                  <a:lnTo>
                    <a:pt x="1367891" y="4895113"/>
                  </a:lnTo>
                  <a:close/>
                </a:path>
                <a:path w="8533130" h="5299075">
                  <a:moveTo>
                    <a:pt x="1372831" y="2633853"/>
                  </a:moveTo>
                  <a:lnTo>
                    <a:pt x="1372450" y="2619832"/>
                  </a:lnTo>
                  <a:lnTo>
                    <a:pt x="1366850" y="2606967"/>
                  </a:lnTo>
                  <a:lnTo>
                    <a:pt x="1356410" y="2596908"/>
                  </a:lnTo>
                  <a:lnTo>
                    <a:pt x="1342859" y="2591689"/>
                  </a:lnTo>
                  <a:lnTo>
                    <a:pt x="1328839" y="2592057"/>
                  </a:lnTo>
                  <a:lnTo>
                    <a:pt x="1315974" y="2597658"/>
                  </a:lnTo>
                  <a:lnTo>
                    <a:pt x="1305928" y="2608122"/>
                  </a:lnTo>
                  <a:lnTo>
                    <a:pt x="1300695" y="2621673"/>
                  </a:lnTo>
                  <a:lnTo>
                    <a:pt x="1301051" y="2635694"/>
                  </a:lnTo>
                  <a:lnTo>
                    <a:pt x="1306639" y="2648547"/>
                  </a:lnTo>
                  <a:lnTo>
                    <a:pt x="1317078" y="2658605"/>
                  </a:lnTo>
                  <a:lnTo>
                    <a:pt x="1330667" y="2663837"/>
                  </a:lnTo>
                  <a:lnTo>
                    <a:pt x="1344701" y="2663469"/>
                  </a:lnTo>
                  <a:lnTo>
                    <a:pt x="1357566" y="2657868"/>
                  </a:lnTo>
                  <a:lnTo>
                    <a:pt x="1367650" y="2647404"/>
                  </a:lnTo>
                  <a:lnTo>
                    <a:pt x="1372831" y="2633853"/>
                  </a:lnTo>
                  <a:close/>
                </a:path>
                <a:path w="8533130" h="5299075">
                  <a:moveTo>
                    <a:pt x="1430604" y="2539771"/>
                  </a:moveTo>
                  <a:lnTo>
                    <a:pt x="1429893" y="2525763"/>
                  </a:lnTo>
                  <a:lnTo>
                    <a:pt x="1423974" y="2513050"/>
                  </a:lnTo>
                  <a:lnTo>
                    <a:pt x="1413281" y="2503259"/>
                  </a:lnTo>
                  <a:lnTo>
                    <a:pt x="1399603" y="2498382"/>
                  </a:lnTo>
                  <a:lnTo>
                    <a:pt x="1385608" y="2499106"/>
                  </a:lnTo>
                  <a:lnTo>
                    <a:pt x="1372895" y="2505024"/>
                  </a:lnTo>
                  <a:lnTo>
                    <a:pt x="1363091" y="2515730"/>
                  </a:lnTo>
                  <a:lnTo>
                    <a:pt x="1358201" y="2529421"/>
                  </a:lnTo>
                  <a:lnTo>
                    <a:pt x="1358900" y="2543429"/>
                  </a:lnTo>
                  <a:lnTo>
                    <a:pt x="1364805" y="2556129"/>
                  </a:lnTo>
                  <a:lnTo>
                    <a:pt x="1375511" y="2565933"/>
                  </a:lnTo>
                  <a:lnTo>
                    <a:pt x="1389227" y="2570810"/>
                  </a:lnTo>
                  <a:lnTo>
                    <a:pt x="1403248" y="2570086"/>
                  </a:lnTo>
                  <a:lnTo>
                    <a:pt x="1415961" y="2564168"/>
                  </a:lnTo>
                  <a:lnTo>
                    <a:pt x="1425714" y="2553449"/>
                  </a:lnTo>
                  <a:lnTo>
                    <a:pt x="1430604" y="2539771"/>
                  </a:lnTo>
                  <a:close/>
                </a:path>
                <a:path w="8533130" h="5299075">
                  <a:moveTo>
                    <a:pt x="1439151" y="4836896"/>
                  </a:moveTo>
                  <a:lnTo>
                    <a:pt x="1438427" y="4829924"/>
                  </a:lnTo>
                  <a:lnTo>
                    <a:pt x="1434947" y="4823549"/>
                  </a:lnTo>
                  <a:lnTo>
                    <a:pt x="1429270" y="4819027"/>
                  </a:lnTo>
                  <a:lnTo>
                    <a:pt x="1422539" y="4817084"/>
                  </a:lnTo>
                  <a:lnTo>
                    <a:pt x="1415554" y="4817821"/>
                  </a:lnTo>
                  <a:lnTo>
                    <a:pt x="1409166" y="4821288"/>
                  </a:lnTo>
                  <a:lnTo>
                    <a:pt x="1404670" y="4826965"/>
                  </a:lnTo>
                  <a:lnTo>
                    <a:pt x="1402753" y="4833709"/>
                  </a:lnTo>
                  <a:lnTo>
                    <a:pt x="1403489" y="4840681"/>
                  </a:lnTo>
                  <a:lnTo>
                    <a:pt x="1406969" y="4847056"/>
                  </a:lnTo>
                  <a:lnTo>
                    <a:pt x="1412646" y="4851590"/>
                  </a:lnTo>
                  <a:lnTo>
                    <a:pt x="1419377" y="4853521"/>
                  </a:lnTo>
                  <a:lnTo>
                    <a:pt x="1426324" y="4852784"/>
                  </a:lnTo>
                  <a:lnTo>
                    <a:pt x="1432661" y="4849317"/>
                  </a:lnTo>
                  <a:lnTo>
                    <a:pt x="1437208" y="4843640"/>
                  </a:lnTo>
                  <a:lnTo>
                    <a:pt x="1439151" y="4836896"/>
                  </a:lnTo>
                  <a:close/>
                </a:path>
                <a:path w="8533130" h="5299075">
                  <a:moveTo>
                    <a:pt x="1486077" y="2444318"/>
                  </a:moveTo>
                  <a:lnTo>
                    <a:pt x="1485036" y="2430335"/>
                  </a:lnTo>
                  <a:lnTo>
                    <a:pt x="1478813" y="2417775"/>
                  </a:lnTo>
                  <a:lnTo>
                    <a:pt x="1467866" y="2408237"/>
                  </a:lnTo>
                  <a:lnTo>
                    <a:pt x="1454061" y="2403691"/>
                  </a:lnTo>
                  <a:lnTo>
                    <a:pt x="1440065" y="2404757"/>
                  </a:lnTo>
                  <a:lnTo>
                    <a:pt x="1427480" y="2410993"/>
                  </a:lnTo>
                  <a:lnTo>
                    <a:pt x="1417942" y="2421928"/>
                  </a:lnTo>
                  <a:lnTo>
                    <a:pt x="1413408" y="2435733"/>
                  </a:lnTo>
                  <a:lnTo>
                    <a:pt x="1414475" y="2449715"/>
                  </a:lnTo>
                  <a:lnTo>
                    <a:pt x="1420710" y="2462276"/>
                  </a:lnTo>
                  <a:lnTo>
                    <a:pt x="1431658" y="2471813"/>
                  </a:lnTo>
                  <a:lnTo>
                    <a:pt x="1445450" y="2476360"/>
                  </a:lnTo>
                  <a:lnTo>
                    <a:pt x="1459420" y="2475293"/>
                  </a:lnTo>
                  <a:lnTo>
                    <a:pt x="1471968" y="2469070"/>
                  </a:lnTo>
                  <a:lnTo>
                    <a:pt x="1481493" y="2458110"/>
                  </a:lnTo>
                  <a:lnTo>
                    <a:pt x="1486077" y="2444318"/>
                  </a:lnTo>
                  <a:close/>
                </a:path>
                <a:path w="8533130" h="5299075">
                  <a:moveTo>
                    <a:pt x="1488706" y="266814"/>
                  </a:moveTo>
                  <a:lnTo>
                    <a:pt x="1484503" y="252907"/>
                  </a:lnTo>
                  <a:lnTo>
                    <a:pt x="1475613" y="242074"/>
                  </a:lnTo>
                  <a:lnTo>
                    <a:pt x="1463294" y="235381"/>
                  </a:lnTo>
                  <a:lnTo>
                    <a:pt x="1448841" y="233883"/>
                  </a:lnTo>
                  <a:lnTo>
                    <a:pt x="1434947" y="238099"/>
                  </a:lnTo>
                  <a:lnTo>
                    <a:pt x="1424127" y="247015"/>
                  </a:lnTo>
                  <a:lnTo>
                    <a:pt x="1417434" y="259334"/>
                  </a:lnTo>
                  <a:lnTo>
                    <a:pt x="1415935" y="273786"/>
                  </a:lnTo>
                  <a:lnTo>
                    <a:pt x="1420139" y="287680"/>
                  </a:lnTo>
                  <a:lnTo>
                    <a:pt x="1429042" y="298500"/>
                  </a:lnTo>
                  <a:lnTo>
                    <a:pt x="1441348" y="305193"/>
                  </a:lnTo>
                  <a:lnTo>
                    <a:pt x="1455801" y="306692"/>
                  </a:lnTo>
                  <a:lnTo>
                    <a:pt x="1469694" y="302488"/>
                  </a:lnTo>
                  <a:lnTo>
                    <a:pt x="1480515" y="293573"/>
                  </a:lnTo>
                  <a:lnTo>
                    <a:pt x="1487208" y="281254"/>
                  </a:lnTo>
                  <a:lnTo>
                    <a:pt x="1488706" y="266814"/>
                  </a:lnTo>
                  <a:close/>
                </a:path>
                <a:path w="8533130" h="5299075">
                  <a:moveTo>
                    <a:pt x="1499603" y="375373"/>
                  </a:moveTo>
                  <a:lnTo>
                    <a:pt x="1495259" y="361505"/>
                  </a:lnTo>
                  <a:lnTo>
                    <a:pt x="1486242" y="350761"/>
                  </a:lnTo>
                  <a:lnTo>
                    <a:pt x="1473885" y="344182"/>
                  </a:lnTo>
                  <a:lnTo>
                    <a:pt x="1459471" y="342811"/>
                  </a:lnTo>
                  <a:lnTo>
                    <a:pt x="1445590" y="347167"/>
                  </a:lnTo>
                  <a:lnTo>
                    <a:pt x="1434846" y="356184"/>
                  </a:lnTo>
                  <a:lnTo>
                    <a:pt x="1428280" y="368566"/>
                  </a:lnTo>
                  <a:lnTo>
                    <a:pt x="1426908" y="383032"/>
                  </a:lnTo>
                  <a:lnTo>
                    <a:pt x="1431251" y="396887"/>
                  </a:lnTo>
                  <a:lnTo>
                    <a:pt x="1440256" y="407631"/>
                  </a:lnTo>
                  <a:lnTo>
                    <a:pt x="1452626" y="414197"/>
                  </a:lnTo>
                  <a:lnTo>
                    <a:pt x="1467040" y="415569"/>
                  </a:lnTo>
                  <a:lnTo>
                    <a:pt x="1480934" y="411226"/>
                  </a:lnTo>
                  <a:lnTo>
                    <a:pt x="1491691" y="402209"/>
                  </a:lnTo>
                  <a:lnTo>
                    <a:pt x="1498269" y="389826"/>
                  </a:lnTo>
                  <a:lnTo>
                    <a:pt x="1499603" y="375373"/>
                  </a:lnTo>
                  <a:close/>
                </a:path>
                <a:path w="8533130" h="5299075">
                  <a:moveTo>
                    <a:pt x="1508290" y="4776178"/>
                  </a:moveTo>
                  <a:lnTo>
                    <a:pt x="1507324" y="4769243"/>
                  </a:lnTo>
                  <a:lnTo>
                    <a:pt x="1503629" y="4762995"/>
                  </a:lnTo>
                  <a:lnTo>
                    <a:pt x="1497799" y="4758664"/>
                  </a:lnTo>
                  <a:lnTo>
                    <a:pt x="1491005" y="4756963"/>
                  </a:lnTo>
                  <a:lnTo>
                    <a:pt x="1484071" y="4757928"/>
                  </a:lnTo>
                  <a:lnTo>
                    <a:pt x="1477835" y="4761623"/>
                  </a:lnTo>
                  <a:lnTo>
                    <a:pt x="1473466" y="4767465"/>
                  </a:lnTo>
                  <a:lnTo>
                    <a:pt x="1471764" y="4774260"/>
                  </a:lnTo>
                  <a:lnTo>
                    <a:pt x="1472755" y="4781207"/>
                  </a:lnTo>
                  <a:lnTo>
                    <a:pt x="1476463" y="4787455"/>
                  </a:lnTo>
                  <a:lnTo>
                    <a:pt x="1482293" y="4791786"/>
                  </a:lnTo>
                  <a:lnTo>
                    <a:pt x="1489075" y="4793475"/>
                  </a:lnTo>
                  <a:lnTo>
                    <a:pt x="1496009" y="4792510"/>
                  </a:lnTo>
                  <a:lnTo>
                    <a:pt x="1502244" y="4788814"/>
                  </a:lnTo>
                  <a:lnTo>
                    <a:pt x="1506575" y="4782972"/>
                  </a:lnTo>
                  <a:lnTo>
                    <a:pt x="1508290" y="4776178"/>
                  </a:lnTo>
                  <a:close/>
                </a:path>
                <a:path w="8533130" h="5299075">
                  <a:moveTo>
                    <a:pt x="1511579" y="483806"/>
                  </a:moveTo>
                  <a:lnTo>
                    <a:pt x="1507096" y="469988"/>
                  </a:lnTo>
                  <a:lnTo>
                    <a:pt x="1497977" y="459346"/>
                  </a:lnTo>
                  <a:lnTo>
                    <a:pt x="1485519" y="452882"/>
                  </a:lnTo>
                  <a:lnTo>
                    <a:pt x="1471066" y="451637"/>
                  </a:lnTo>
                  <a:lnTo>
                    <a:pt x="1457236" y="456133"/>
                  </a:lnTo>
                  <a:lnTo>
                    <a:pt x="1446568" y="465251"/>
                  </a:lnTo>
                  <a:lnTo>
                    <a:pt x="1440116" y="477697"/>
                  </a:lnTo>
                  <a:lnTo>
                    <a:pt x="1438884" y="492175"/>
                  </a:lnTo>
                  <a:lnTo>
                    <a:pt x="1443355" y="505993"/>
                  </a:lnTo>
                  <a:lnTo>
                    <a:pt x="1452486" y="516648"/>
                  </a:lnTo>
                  <a:lnTo>
                    <a:pt x="1464932" y="523100"/>
                  </a:lnTo>
                  <a:lnTo>
                    <a:pt x="1479397" y="524332"/>
                  </a:lnTo>
                  <a:lnTo>
                    <a:pt x="1493227" y="519849"/>
                  </a:lnTo>
                  <a:lnTo>
                    <a:pt x="1503883" y="510730"/>
                  </a:lnTo>
                  <a:lnTo>
                    <a:pt x="1510347" y="498284"/>
                  </a:lnTo>
                  <a:lnTo>
                    <a:pt x="1511579" y="483806"/>
                  </a:lnTo>
                  <a:close/>
                </a:path>
                <a:path w="8533130" h="5299075">
                  <a:moveTo>
                    <a:pt x="1524558" y="592150"/>
                  </a:moveTo>
                  <a:lnTo>
                    <a:pt x="1519961" y="578370"/>
                  </a:lnTo>
                  <a:lnTo>
                    <a:pt x="1510741" y="567804"/>
                  </a:lnTo>
                  <a:lnTo>
                    <a:pt x="1498206" y="561454"/>
                  </a:lnTo>
                  <a:lnTo>
                    <a:pt x="1483690" y="560362"/>
                  </a:lnTo>
                  <a:lnTo>
                    <a:pt x="1469936" y="564984"/>
                  </a:lnTo>
                  <a:lnTo>
                    <a:pt x="1459382" y="574205"/>
                  </a:lnTo>
                  <a:lnTo>
                    <a:pt x="1453057" y="586714"/>
                  </a:lnTo>
                  <a:lnTo>
                    <a:pt x="1451965" y="601192"/>
                  </a:lnTo>
                  <a:lnTo>
                    <a:pt x="1456563" y="614972"/>
                  </a:lnTo>
                  <a:lnTo>
                    <a:pt x="1465783" y="625538"/>
                  </a:lnTo>
                  <a:lnTo>
                    <a:pt x="1478305" y="631875"/>
                  </a:lnTo>
                  <a:lnTo>
                    <a:pt x="1492834" y="632955"/>
                  </a:lnTo>
                  <a:lnTo>
                    <a:pt x="1506588" y="628345"/>
                  </a:lnTo>
                  <a:lnTo>
                    <a:pt x="1517129" y="619125"/>
                  </a:lnTo>
                  <a:lnTo>
                    <a:pt x="1523453" y="606628"/>
                  </a:lnTo>
                  <a:lnTo>
                    <a:pt x="1524558" y="592150"/>
                  </a:lnTo>
                  <a:close/>
                </a:path>
                <a:path w="8533130" h="5299075">
                  <a:moveTo>
                    <a:pt x="1538630" y="700303"/>
                  </a:moveTo>
                  <a:lnTo>
                    <a:pt x="1533867" y="686587"/>
                  </a:lnTo>
                  <a:lnTo>
                    <a:pt x="1524546" y="676109"/>
                  </a:lnTo>
                  <a:lnTo>
                    <a:pt x="1511985" y="669899"/>
                  </a:lnTo>
                  <a:lnTo>
                    <a:pt x="1497482" y="668959"/>
                  </a:lnTo>
                  <a:lnTo>
                    <a:pt x="1483753" y="673709"/>
                  </a:lnTo>
                  <a:lnTo>
                    <a:pt x="1473276" y="683044"/>
                  </a:lnTo>
                  <a:lnTo>
                    <a:pt x="1467065" y="695604"/>
                  </a:lnTo>
                  <a:lnTo>
                    <a:pt x="1466126" y="710107"/>
                  </a:lnTo>
                  <a:lnTo>
                    <a:pt x="1470863" y="723823"/>
                  </a:lnTo>
                  <a:lnTo>
                    <a:pt x="1480185" y="734301"/>
                  </a:lnTo>
                  <a:lnTo>
                    <a:pt x="1492770" y="740511"/>
                  </a:lnTo>
                  <a:lnTo>
                    <a:pt x="1507274" y="741451"/>
                  </a:lnTo>
                  <a:lnTo>
                    <a:pt x="1521002" y="736701"/>
                  </a:lnTo>
                  <a:lnTo>
                    <a:pt x="1531454" y="727379"/>
                  </a:lnTo>
                  <a:lnTo>
                    <a:pt x="1537677" y="714806"/>
                  </a:lnTo>
                  <a:lnTo>
                    <a:pt x="1538630" y="700303"/>
                  </a:lnTo>
                  <a:close/>
                </a:path>
                <a:path w="8533130" h="5299075">
                  <a:moveTo>
                    <a:pt x="1539214" y="2347620"/>
                  </a:moveTo>
                  <a:lnTo>
                    <a:pt x="1537830" y="2333663"/>
                  </a:lnTo>
                  <a:lnTo>
                    <a:pt x="1531327" y="2321255"/>
                  </a:lnTo>
                  <a:lnTo>
                    <a:pt x="1520177" y="2311984"/>
                  </a:lnTo>
                  <a:lnTo>
                    <a:pt x="1506258" y="2307755"/>
                  </a:lnTo>
                  <a:lnTo>
                    <a:pt x="1492300" y="2309139"/>
                  </a:lnTo>
                  <a:lnTo>
                    <a:pt x="1479905" y="2315654"/>
                  </a:lnTo>
                  <a:lnTo>
                    <a:pt x="1470609" y="2326830"/>
                  </a:lnTo>
                  <a:lnTo>
                    <a:pt x="1466380" y="2340724"/>
                  </a:lnTo>
                  <a:lnTo>
                    <a:pt x="1467764" y="2354669"/>
                  </a:lnTo>
                  <a:lnTo>
                    <a:pt x="1474279" y="2367089"/>
                  </a:lnTo>
                  <a:lnTo>
                    <a:pt x="1485430" y="2376360"/>
                  </a:lnTo>
                  <a:lnTo>
                    <a:pt x="1499349" y="2380589"/>
                  </a:lnTo>
                  <a:lnTo>
                    <a:pt x="1513319" y="2379205"/>
                  </a:lnTo>
                  <a:lnTo>
                    <a:pt x="1525739" y="2372703"/>
                  </a:lnTo>
                  <a:lnTo>
                    <a:pt x="1534985" y="2361527"/>
                  </a:lnTo>
                  <a:lnTo>
                    <a:pt x="1539214" y="2347620"/>
                  </a:lnTo>
                  <a:close/>
                </a:path>
                <a:path w="8533130" h="5299075">
                  <a:moveTo>
                    <a:pt x="1553730" y="808316"/>
                  </a:moveTo>
                  <a:lnTo>
                    <a:pt x="1548866" y="794651"/>
                  </a:lnTo>
                  <a:lnTo>
                    <a:pt x="1539430" y="784275"/>
                  </a:lnTo>
                  <a:lnTo>
                    <a:pt x="1526794" y="778192"/>
                  </a:lnTo>
                  <a:lnTo>
                    <a:pt x="1512316" y="777405"/>
                  </a:lnTo>
                  <a:lnTo>
                    <a:pt x="1498625" y="782294"/>
                  </a:lnTo>
                  <a:lnTo>
                    <a:pt x="1488249" y="791730"/>
                  </a:lnTo>
                  <a:lnTo>
                    <a:pt x="1482178" y="804367"/>
                  </a:lnTo>
                  <a:lnTo>
                    <a:pt x="1481404" y="818870"/>
                  </a:lnTo>
                  <a:lnTo>
                    <a:pt x="1486255" y="832535"/>
                  </a:lnTo>
                  <a:lnTo>
                    <a:pt x="1495666" y="842911"/>
                  </a:lnTo>
                  <a:lnTo>
                    <a:pt x="1508302" y="849007"/>
                  </a:lnTo>
                  <a:lnTo>
                    <a:pt x="1522831" y="849795"/>
                  </a:lnTo>
                  <a:lnTo>
                    <a:pt x="1536509" y="844892"/>
                  </a:lnTo>
                  <a:lnTo>
                    <a:pt x="1546885" y="835469"/>
                  </a:lnTo>
                  <a:lnTo>
                    <a:pt x="1552943" y="822833"/>
                  </a:lnTo>
                  <a:lnTo>
                    <a:pt x="1553730" y="808316"/>
                  </a:lnTo>
                  <a:close/>
                </a:path>
                <a:path w="8533130" h="5299075">
                  <a:moveTo>
                    <a:pt x="1570012" y="916190"/>
                  </a:moveTo>
                  <a:lnTo>
                    <a:pt x="1564982" y="902550"/>
                  </a:lnTo>
                  <a:lnTo>
                    <a:pt x="1555457" y="892276"/>
                  </a:lnTo>
                  <a:lnTo>
                    <a:pt x="1542757" y="886333"/>
                  </a:lnTo>
                  <a:lnTo>
                    <a:pt x="1528216" y="885698"/>
                  </a:lnTo>
                  <a:lnTo>
                    <a:pt x="1514614" y="890727"/>
                  </a:lnTo>
                  <a:lnTo>
                    <a:pt x="1504353" y="900264"/>
                  </a:lnTo>
                  <a:lnTo>
                    <a:pt x="1498409" y="912964"/>
                  </a:lnTo>
                  <a:lnTo>
                    <a:pt x="1497774" y="927468"/>
                  </a:lnTo>
                  <a:lnTo>
                    <a:pt x="1502803" y="941095"/>
                  </a:lnTo>
                  <a:lnTo>
                    <a:pt x="1512354" y="951369"/>
                  </a:lnTo>
                  <a:lnTo>
                    <a:pt x="1525054" y="957326"/>
                  </a:lnTo>
                  <a:lnTo>
                    <a:pt x="1539557" y="957961"/>
                  </a:lnTo>
                  <a:lnTo>
                    <a:pt x="1553159" y="952931"/>
                  </a:lnTo>
                  <a:lnTo>
                    <a:pt x="1563420" y="943381"/>
                  </a:lnTo>
                  <a:lnTo>
                    <a:pt x="1569364" y="930694"/>
                  </a:lnTo>
                  <a:lnTo>
                    <a:pt x="1570012" y="916190"/>
                  </a:lnTo>
                  <a:close/>
                </a:path>
                <a:path w="8533130" h="5299075">
                  <a:moveTo>
                    <a:pt x="1575308" y="4713173"/>
                  </a:moveTo>
                  <a:lnTo>
                    <a:pt x="1574101" y="4706277"/>
                  </a:lnTo>
                  <a:lnTo>
                    <a:pt x="1570189" y="4700155"/>
                  </a:lnTo>
                  <a:lnTo>
                    <a:pt x="1564246" y="4696015"/>
                  </a:lnTo>
                  <a:lnTo>
                    <a:pt x="1557401" y="4694542"/>
                  </a:lnTo>
                  <a:lnTo>
                    <a:pt x="1550504" y="4695749"/>
                  </a:lnTo>
                  <a:lnTo>
                    <a:pt x="1544396" y="4699635"/>
                  </a:lnTo>
                  <a:lnTo>
                    <a:pt x="1540256" y="4705616"/>
                  </a:lnTo>
                  <a:lnTo>
                    <a:pt x="1538782" y="4712474"/>
                  </a:lnTo>
                  <a:lnTo>
                    <a:pt x="1539976" y="4719383"/>
                  </a:lnTo>
                  <a:lnTo>
                    <a:pt x="1543862" y="4725505"/>
                  </a:lnTo>
                  <a:lnTo>
                    <a:pt x="1549844" y="4729645"/>
                  </a:lnTo>
                  <a:lnTo>
                    <a:pt x="1556689" y="4731118"/>
                  </a:lnTo>
                  <a:lnTo>
                    <a:pt x="1563598" y="4729912"/>
                  </a:lnTo>
                  <a:lnTo>
                    <a:pt x="1569745" y="4726013"/>
                  </a:lnTo>
                  <a:lnTo>
                    <a:pt x="1573847" y="4720031"/>
                  </a:lnTo>
                  <a:lnTo>
                    <a:pt x="1575308" y="4713173"/>
                  </a:lnTo>
                  <a:close/>
                </a:path>
                <a:path w="8533130" h="5299075">
                  <a:moveTo>
                    <a:pt x="1587474" y="1023848"/>
                  </a:moveTo>
                  <a:lnTo>
                    <a:pt x="1582267" y="1010272"/>
                  </a:lnTo>
                  <a:lnTo>
                    <a:pt x="1572602" y="1000099"/>
                  </a:lnTo>
                  <a:lnTo>
                    <a:pt x="1559839" y="994295"/>
                  </a:lnTo>
                  <a:lnTo>
                    <a:pt x="1545310" y="993813"/>
                  </a:lnTo>
                  <a:lnTo>
                    <a:pt x="1531747" y="998994"/>
                  </a:lnTo>
                  <a:lnTo>
                    <a:pt x="1521574" y="1008634"/>
                  </a:lnTo>
                  <a:lnTo>
                    <a:pt x="1515770" y="1021397"/>
                  </a:lnTo>
                  <a:lnTo>
                    <a:pt x="1515313" y="1035913"/>
                  </a:lnTo>
                  <a:lnTo>
                    <a:pt x="1520482" y="1049477"/>
                  </a:lnTo>
                  <a:lnTo>
                    <a:pt x="1530108" y="1059649"/>
                  </a:lnTo>
                  <a:lnTo>
                    <a:pt x="1542872" y="1065466"/>
                  </a:lnTo>
                  <a:lnTo>
                    <a:pt x="1557388" y="1065949"/>
                  </a:lnTo>
                  <a:lnTo>
                    <a:pt x="1570964" y="1060754"/>
                  </a:lnTo>
                  <a:lnTo>
                    <a:pt x="1581137" y="1051115"/>
                  </a:lnTo>
                  <a:lnTo>
                    <a:pt x="1586966" y="1038352"/>
                  </a:lnTo>
                  <a:lnTo>
                    <a:pt x="1587474" y="1023848"/>
                  </a:lnTo>
                  <a:close/>
                </a:path>
                <a:path w="8533130" h="5299075">
                  <a:moveTo>
                    <a:pt x="1590179" y="2249767"/>
                  </a:moveTo>
                  <a:lnTo>
                    <a:pt x="1588465" y="2235847"/>
                  </a:lnTo>
                  <a:lnTo>
                    <a:pt x="1581658" y="2223592"/>
                  </a:lnTo>
                  <a:lnTo>
                    <a:pt x="1570278" y="2214562"/>
                  </a:lnTo>
                  <a:lnTo>
                    <a:pt x="1556334" y="2210651"/>
                  </a:lnTo>
                  <a:lnTo>
                    <a:pt x="1542427" y="2212352"/>
                  </a:lnTo>
                  <a:lnTo>
                    <a:pt x="1530146" y="2219147"/>
                  </a:lnTo>
                  <a:lnTo>
                    <a:pt x="1521091" y="2230513"/>
                  </a:lnTo>
                  <a:lnTo>
                    <a:pt x="1517192" y="2244509"/>
                  </a:lnTo>
                  <a:lnTo>
                    <a:pt x="1518907" y="2258428"/>
                  </a:lnTo>
                  <a:lnTo>
                    <a:pt x="1525701" y="2270683"/>
                  </a:lnTo>
                  <a:lnTo>
                    <a:pt x="1537093" y="2279713"/>
                  </a:lnTo>
                  <a:lnTo>
                    <a:pt x="1551076" y="2283625"/>
                  </a:lnTo>
                  <a:lnTo>
                    <a:pt x="1564970" y="2281923"/>
                  </a:lnTo>
                  <a:lnTo>
                    <a:pt x="1577238" y="2275128"/>
                  </a:lnTo>
                  <a:lnTo>
                    <a:pt x="1586293" y="2263762"/>
                  </a:lnTo>
                  <a:lnTo>
                    <a:pt x="1590179" y="2249767"/>
                  </a:lnTo>
                  <a:close/>
                </a:path>
                <a:path w="8533130" h="5299075">
                  <a:moveTo>
                    <a:pt x="1606042" y="1131290"/>
                  </a:moveTo>
                  <a:lnTo>
                    <a:pt x="1600695" y="1117777"/>
                  </a:lnTo>
                  <a:lnTo>
                    <a:pt x="1590929" y="1107719"/>
                  </a:lnTo>
                  <a:lnTo>
                    <a:pt x="1578102" y="1102042"/>
                  </a:lnTo>
                  <a:lnTo>
                    <a:pt x="1563598" y="1101712"/>
                  </a:lnTo>
                  <a:lnTo>
                    <a:pt x="1550111" y="1107059"/>
                  </a:lnTo>
                  <a:lnTo>
                    <a:pt x="1540052" y="1116825"/>
                  </a:lnTo>
                  <a:lnTo>
                    <a:pt x="1534388" y="1129639"/>
                  </a:lnTo>
                  <a:lnTo>
                    <a:pt x="1534071" y="1144168"/>
                  </a:lnTo>
                  <a:lnTo>
                    <a:pt x="1539405" y="1157681"/>
                  </a:lnTo>
                  <a:lnTo>
                    <a:pt x="1549146" y="1167739"/>
                  </a:lnTo>
                  <a:lnTo>
                    <a:pt x="1561960" y="1173416"/>
                  </a:lnTo>
                  <a:lnTo>
                    <a:pt x="1576514" y="1173734"/>
                  </a:lnTo>
                  <a:lnTo>
                    <a:pt x="1589989" y="1168400"/>
                  </a:lnTo>
                  <a:lnTo>
                    <a:pt x="1600047" y="1158633"/>
                  </a:lnTo>
                  <a:lnTo>
                    <a:pt x="1605711" y="1145806"/>
                  </a:lnTo>
                  <a:lnTo>
                    <a:pt x="1606042" y="1131290"/>
                  </a:lnTo>
                  <a:close/>
                </a:path>
                <a:path w="8533130" h="5299075">
                  <a:moveTo>
                    <a:pt x="1608963" y="4635538"/>
                  </a:moveTo>
                  <a:close/>
                </a:path>
                <a:path w="8533130" h="5299075">
                  <a:moveTo>
                    <a:pt x="1625879" y="1238491"/>
                  </a:moveTo>
                  <a:lnTo>
                    <a:pt x="1620393" y="1225054"/>
                  </a:lnTo>
                  <a:lnTo>
                    <a:pt x="1610512" y="1215097"/>
                  </a:lnTo>
                  <a:lnTo>
                    <a:pt x="1597609" y="1209586"/>
                  </a:lnTo>
                  <a:lnTo>
                    <a:pt x="1583080" y="1209421"/>
                  </a:lnTo>
                  <a:lnTo>
                    <a:pt x="1569643" y="1214920"/>
                  </a:lnTo>
                  <a:lnTo>
                    <a:pt x="1559699" y="1224800"/>
                  </a:lnTo>
                  <a:lnTo>
                    <a:pt x="1554175" y="1237691"/>
                  </a:lnTo>
                  <a:lnTo>
                    <a:pt x="1553997" y="1252207"/>
                  </a:lnTo>
                  <a:lnTo>
                    <a:pt x="1559521" y="1265656"/>
                  </a:lnTo>
                  <a:lnTo>
                    <a:pt x="1569402" y="1275613"/>
                  </a:lnTo>
                  <a:lnTo>
                    <a:pt x="1582280" y="1281125"/>
                  </a:lnTo>
                  <a:lnTo>
                    <a:pt x="1596796" y="1281290"/>
                  </a:lnTo>
                  <a:lnTo>
                    <a:pt x="1610245" y="1275791"/>
                  </a:lnTo>
                  <a:lnTo>
                    <a:pt x="1620189" y="1265910"/>
                  </a:lnTo>
                  <a:lnTo>
                    <a:pt x="1625701" y="1253020"/>
                  </a:lnTo>
                  <a:lnTo>
                    <a:pt x="1625879" y="1238491"/>
                  </a:lnTo>
                  <a:close/>
                </a:path>
                <a:path w="8533130" h="5299075">
                  <a:moveTo>
                    <a:pt x="1638998" y="2150859"/>
                  </a:moveTo>
                  <a:lnTo>
                    <a:pt x="1636991" y="2136978"/>
                  </a:lnTo>
                  <a:lnTo>
                    <a:pt x="1629943" y="2124862"/>
                  </a:lnTo>
                  <a:lnTo>
                    <a:pt x="1618373" y="2116074"/>
                  </a:lnTo>
                  <a:lnTo>
                    <a:pt x="1604302" y="2112467"/>
                  </a:lnTo>
                  <a:lnTo>
                    <a:pt x="1590433" y="2114461"/>
                  </a:lnTo>
                  <a:lnTo>
                    <a:pt x="1578330" y="2121522"/>
                  </a:lnTo>
                  <a:lnTo>
                    <a:pt x="1569554" y="2133092"/>
                  </a:lnTo>
                  <a:lnTo>
                    <a:pt x="1565910" y="2147151"/>
                  </a:lnTo>
                  <a:lnTo>
                    <a:pt x="1567903" y="2161032"/>
                  </a:lnTo>
                  <a:lnTo>
                    <a:pt x="1574977" y="2173147"/>
                  </a:lnTo>
                  <a:lnTo>
                    <a:pt x="1586560" y="2181949"/>
                  </a:lnTo>
                  <a:lnTo>
                    <a:pt x="1600593" y="2185543"/>
                  </a:lnTo>
                  <a:lnTo>
                    <a:pt x="1614462" y="2183549"/>
                  </a:lnTo>
                  <a:lnTo>
                    <a:pt x="1626603" y="2176488"/>
                  </a:lnTo>
                  <a:lnTo>
                    <a:pt x="1635391" y="2164918"/>
                  </a:lnTo>
                  <a:lnTo>
                    <a:pt x="1638998" y="2150859"/>
                  </a:lnTo>
                  <a:close/>
                </a:path>
                <a:path w="8533130" h="5299075">
                  <a:moveTo>
                    <a:pt x="1640319" y="4648098"/>
                  </a:moveTo>
                  <a:lnTo>
                    <a:pt x="1638922" y="4641240"/>
                  </a:lnTo>
                  <a:lnTo>
                    <a:pt x="1634832" y="4635233"/>
                  </a:lnTo>
                  <a:lnTo>
                    <a:pt x="1628736" y="4631296"/>
                  </a:lnTo>
                  <a:lnTo>
                    <a:pt x="1621828" y="4630026"/>
                  </a:lnTo>
                  <a:lnTo>
                    <a:pt x="1614957" y="4631461"/>
                  </a:lnTo>
                  <a:lnTo>
                    <a:pt x="1608963" y="4635551"/>
                  </a:lnTo>
                  <a:lnTo>
                    <a:pt x="1605013" y="4641634"/>
                  </a:lnTo>
                  <a:lnTo>
                    <a:pt x="1603743" y="4648530"/>
                  </a:lnTo>
                  <a:lnTo>
                    <a:pt x="1605153" y="4655401"/>
                  </a:lnTo>
                  <a:lnTo>
                    <a:pt x="1609229" y="4661395"/>
                  </a:lnTo>
                  <a:lnTo>
                    <a:pt x="1615338" y="4665345"/>
                  </a:lnTo>
                  <a:lnTo>
                    <a:pt x="1622247" y="4666615"/>
                  </a:lnTo>
                  <a:lnTo>
                    <a:pt x="1629105" y="4665192"/>
                  </a:lnTo>
                  <a:lnTo>
                    <a:pt x="1635099" y="4661103"/>
                  </a:lnTo>
                  <a:lnTo>
                    <a:pt x="1639049" y="4655007"/>
                  </a:lnTo>
                  <a:lnTo>
                    <a:pt x="1640319" y="4648098"/>
                  </a:lnTo>
                  <a:close/>
                </a:path>
                <a:path w="8533130" h="5299075">
                  <a:moveTo>
                    <a:pt x="1646910" y="1345463"/>
                  </a:moveTo>
                  <a:lnTo>
                    <a:pt x="1641259" y="1332090"/>
                  </a:lnTo>
                  <a:lnTo>
                    <a:pt x="1631276" y="1322260"/>
                  </a:lnTo>
                  <a:lnTo>
                    <a:pt x="1618335" y="1316888"/>
                  </a:lnTo>
                  <a:lnTo>
                    <a:pt x="1603844" y="1316913"/>
                  </a:lnTo>
                  <a:lnTo>
                    <a:pt x="1590433" y="1322565"/>
                  </a:lnTo>
                  <a:lnTo>
                    <a:pt x="1580591" y="1332560"/>
                  </a:lnTo>
                  <a:lnTo>
                    <a:pt x="1575257" y="1345463"/>
                  </a:lnTo>
                  <a:lnTo>
                    <a:pt x="1575308" y="1360043"/>
                  </a:lnTo>
                  <a:lnTo>
                    <a:pt x="1580959" y="1373428"/>
                  </a:lnTo>
                  <a:lnTo>
                    <a:pt x="1590941" y="1383258"/>
                  </a:lnTo>
                  <a:lnTo>
                    <a:pt x="1603883" y="1388618"/>
                  </a:lnTo>
                  <a:lnTo>
                    <a:pt x="1618373" y="1388605"/>
                  </a:lnTo>
                  <a:lnTo>
                    <a:pt x="1631772" y="1382941"/>
                  </a:lnTo>
                  <a:lnTo>
                    <a:pt x="1641589" y="1372946"/>
                  </a:lnTo>
                  <a:lnTo>
                    <a:pt x="1646910" y="1360043"/>
                  </a:lnTo>
                  <a:lnTo>
                    <a:pt x="1646910" y="1345463"/>
                  </a:lnTo>
                  <a:close/>
                </a:path>
                <a:path w="8533130" h="5299075">
                  <a:moveTo>
                    <a:pt x="1669529" y="1466659"/>
                  </a:moveTo>
                  <a:lnTo>
                    <a:pt x="1669313" y="1452143"/>
                  </a:lnTo>
                  <a:lnTo>
                    <a:pt x="1663484" y="1438833"/>
                  </a:lnTo>
                  <a:lnTo>
                    <a:pt x="1653387" y="1429131"/>
                  </a:lnTo>
                  <a:lnTo>
                    <a:pt x="1640382" y="1423924"/>
                  </a:lnTo>
                  <a:lnTo>
                    <a:pt x="1625879" y="1424139"/>
                  </a:lnTo>
                  <a:lnTo>
                    <a:pt x="1612569" y="1429956"/>
                  </a:lnTo>
                  <a:lnTo>
                    <a:pt x="1602854" y="1440065"/>
                  </a:lnTo>
                  <a:lnTo>
                    <a:pt x="1597634" y="1453083"/>
                  </a:lnTo>
                  <a:lnTo>
                    <a:pt x="1597799" y="1467612"/>
                  </a:lnTo>
                  <a:lnTo>
                    <a:pt x="1603641" y="1480921"/>
                  </a:lnTo>
                  <a:lnTo>
                    <a:pt x="1613776" y="1490624"/>
                  </a:lnTo>
                  <a:lnTo>
                    <a:pt x="1626806" y="1495831"/>
                  </a:lnTo>
                  <a:lnTo>
                    <a:pt x="1641335" y="1495628"/>
                  </a:lnTo>
                  <a:lnTo>
                    <a:pt x="1654632" y="1489811"/>
                  </a:lnTo>
                  <a:lnTo>
                    <a:pt x="1664335" y="1479689"/>
                  </a:lnTo>
                  <a:lnTo>
                    <a:pt x="1669529" y="1466659"/>
                  </a:lnTo>
                  <a:close/>
                </a:path>
                <a:path w="8533130" h="5299075">
                  <a:moveTo>
                    <a:pt x="1685696" y="2050948"/>
                  </a:moveTo>
                  <a:lnTo>
                    <a:pt x="1683385" y="2037118"/>
                  </a:lnTo>
                  <a:lnTo>
                    <a:pt x="1676044" y="2025154"/>
                  </a:lnTo>
                  <a:lnTo>
                    <a:pt x="1664271" y="2016620"/>
                  </a:lnTo>
                  <a:lnTo>
                    <a:pt x="1650174" y="2013292"/>
                  </a:lnTo>
                  <a:lnTo>
                    <a:pt x="1636344" y="2015578"/>
                  </a:lnTo>
                  <a:lnTo>
                    <a:pt x="1624368" y="2022894"/>
                  </a:lnTo>
                  <a:lnTo>
                    <a:pt x="1615821" y="2034641"/>
                  </a:lnTo>
                  <a:lnTo>
                    <a:pt x="1612493" y="2048776"/>
                  </a:lnTo>
                  <a:lnTo>
                    <a:pt x="1614779" y="2062607"/>
                  </a:lnTo>
                  <a:lnTo>
                    <a:pt x="1622069" y="2074583"/>
                  </a:lnTo>
                  <a:lnTo>
                    <a:pt x="1633829" y="2083117"/>
                  </a:lnTo>
                  <a:lnTo>
                    <a:pt x="1647990" y="2086432"/>
                  </a:lnTo>
                  <a:lnTo>
                    <a:pt x="1661845" y="2084146"/>
                  </a:lnTo>
                  <a:lnTo>
                    <a:pt x="1673834" y="2076843"/>
                  </a:lnTo>
                  <a:lnTo>
                    <a:pt x="1682381" y="2065096"/>
                  </a:lnTo>
                  <a:lnTo>
                    <a:pt x="1685696" y="2050948"/>
                  </a:lnTo>
                  <a:close/>
                </a:path>
                <a:path w="8533130" h="5299075">
                  <a:moveTo>
                    <a:pt x="1693456" y="1573034"/>
                  </a:moveTo>
                  <a:lnTo>
                    <a:pt x="1693087" y="1558518"/>
                  </a:lnTo>
                  <a:lnTo>
                    <a:pt x="1687068" y="1545285"/>
                  </a:lnTo>
                  <a:lnTo>
                    <a:pt x="1676831" y="1535709"/>
                  </a:lnTo>
                  <a:lnTo>
                    <a:pt x="1663738" y="1530667"/>
                  </a:lnTo>
                  <a:lnTo>
                    <a:pt x="1649196" y="1531061"/>
                  </a:lnTo>
                  <a:lnTo>
                    <a:pt x="1635988" y="1537055"/>
                  </a:lnTo>
                  <a:lnTo>
                    <a:pt x="1626425" y="1547291"/>
                  </a:lnTo>
                  <a:lnTo>
                    <a:pt x="1621396" y="1560385"/>
                  </a:lnTo>
                  <a:lnTo>
                    <a:pt x="1621764" y="1574901"/>
                  </a:lnTo>
                  <a:lnTo>
                    <a:pt x="1627771" y="1588122"/>
                  </a:lnTo>
                  <a:lnTo>
                    <a:pt x="1638020" y="1597698"/>
                  </a:lnTo>
                  <a:lnTo>
                    <a:pt x="1651101" y="1602727"/>
                  </a:lnTo>
                  <a:lnTo>
                    <a:pt x="1665655" y="1602333"/>
                  </a:lnTo>
                  <a:lnTo>
                    <a:pt x="1678863" y="1596364"/>
                  </a:lnTo>
                  <a:lnTo>
                    <a:pt x="1688426" y="1586115"/>
                  </a:lnTo>
                  <a:lnTo>
                    <a:pt x="1693456" y="1573034"/>
                  </a:lnTo>
                  <a:close/>
                </a:path>
                <a:path w="8533130" h="5299075">
                  <a:moveTo>
                    <a:pt x="1703324" y="4581131"/>
                  </a:moveTo>
                  <a:lnTo>
                    <a:pt x="1701723" y="4574311"/>
                  </a:lnTo>
                  <a:lnTo>
                    <a:pt x="1697482" y="4568431"/>
                  </a:lnTo>
                  <a:lnTo>
                    <a:pt x="1691271" y="4564659"/>
                  </a:lnTo>
                  <a:lnTo>
                    <a:pt x="1684324" y="4563605"/>
                  </a:lnTo>
                  <a:lnTo>
                    <a:pt x="1677492" y="4565231"/>
                  </a:lnTo>
                  <a:lnTo>
                    <a:pt x="1671599" y="4569485"/>
                  </a:lnTo>
                  <a:lnTo>
                    <a:pt x="1667827" y="4575695"/>
                  </a:lnTo>
                  <a:lnTo>
                    <a:pt x="1666786" y="4582630"/>
                  </a:lnTo>
                  <a:lnTo>
                    <a:pt x="1668424" y="4589450"/>
                  </a:lnTo>
                  <a:lnTo>
                    <a:pt x="1672691" y="4595330"/>
                  </a:lnTo>
                  <a:lnTo>
                    <a:pt x="1678889" y="4599102"/>
                  </a:lnTo>
                  <a:lnTo>
                    <a:pt x="1685823" y="4600156"/>
                  </a:lnTo>
                  <a:lnTo>
                    <a:pt x="1692630" y="4598530"/>
                  </a:lnTo>
                  <a:lnTo>
                    <a:pt x="1698472" y="4594263"/>
                  </a:lnTo>
                  <a:lnTo>
                    <a:pt x="1702257" y="4588065"/>
                  </a:lnTo>
                  <a:lnTo>
                    <a:pt x="1703324" y="4581131"/>
                  </a:lnTo>
                  <a:close/>
                </a:path>
                <a:path w="8533130" h="5299075">
                  <a:moveTo>
                    <a:pt x="1718792" y="1679028"/>
                  </a:moveTo>
                  <a:lnTo>
                    <a:pt x="1718233" y="1664525"/>
                  </a:lnTo>
                  <a:lnTo>
                    <a:pt x="1712036" y="1651381"/>
                  </a:lnTo>
                  <a:lnTo>
                    <a:pt x="1701660" y="1641944"/>
                  </a:lnTo>
                  <a:lnTo>
                    <a:pt x="1688503" y="1637093"/>
                  </a:lnTo>
                  <a:lnTo>
                    <a:pt x="1673987" y="1637677"/>
                  </a:lnTo>
                  <a:lnTo>
                    <a:pt x="1660817" y="1643849"/>
                  </a:lnTo>
                  <a:lnTo>
                    <a:pt x="1651381" y="1654225"/>
                  </a:lnTo>
                  <a:lnTo>
                    <a:pt x="1646516" y="1667370"/>
                  </a:lnTo>
                  <a:lnTo>
                    <a:pt x="1647088" y="1681886"/>
                  </a:lnTo>
                  <a:lnTo>
                    <a:pt x="1653286" y="1695043"/>
                  </a:lnTo>
                  <a:lnTo>
                    <a:pt x="1663661" y="1704479"/>
                  </a:lnTo>
                  <a:lnTo>
                    <a:pt x="1676819" y="1709331"/>
                  </a:lnTo>
                  <a:lnTo>
                    <a:pt x="1691347" y="1708746"/>
                  </a:lnTo>
                  <a:lnTo>
                    <a:pt x="1704467" y="1702574"/>
                  </a:lnTo>
                  <a:lnTo>
                    <a:pt x="1713915" y="1692186"/>
                  </a:lnTo>
                  <a:lnTo>
                    <a:pt x="1718792" y="1679028"/>
                  </a:lnTo>
                  <a:close/>
                </a:path>
                <a:path w="8533130" h="5299075">
                  <a:moveTo>
                    <a:pt x="1730311" y="1950148"/>
                  </a:moveTo>
                  <a:lnTo>
                    <a:pt x="1727746" y="1936356"/>
                  </a:lnTo>
                  <a:lnTo>
                    <a:pt x="1720202" y="1924545"/>
                  </a:lnTo>
                  <a:lnTo>
                    <a:pt x="1708264" y="1916226"/>
                  </a:lnTo>
                  <a:lnTo>
                    <a:pt x="1694053" y="1913204"/>
                  </a:lnTo>
                  <a:lnTo>
                    <a:pt x="1680273" y="1915769"/>
                  </a:lnTo>
                  <a:lnTo>
                    <a:pt x="1668462" y="1923313"/>
                  </a:lnTo>
                  <a:lnTo>
                    <a:pt x="1660156" y="1935226"/>
                  </a:lnTo>
                  <a:lnTo>
                    <a:pt x="1657134" y="1949437"/>
                  </a:lnTo>
                  <a:lnTo>
                    <a:pt x="1659699" y="1963216"/>
                  </a:lnTo>
                  <a:lnTo>
                    <a:pt x="1667256" y="1975040"/>
                  </a:lnTo>
                  <a:lnTo>
                    <a:pt x="1679194" y="1983346"/>
                  </a:lnTo>
                  <a:lnTo>
                    <a:pt x="1693367" y="1986381"/>
                  </a:lnTo>
                  <a:lnTo>
                    <a:pt x="1707146" y="1983816"/>
                  </a:lnTo>
                  <a:lnTo>
                    <a:pt x="1718970" y="1976272"/>
                  </a:lnTo>
                  <a:lnTo>
                    <a:pt x="1727276" y="1964347"/>
                  </a:lnTo>
                  <a:lnTo>
                    <a:pt x="1730311" y="1950148"/>
                  </a:lnTo>
                  <a:close/>
                </a:path>
                <a:path w="8533130" h="5299075">
                  <a:moveTo>
                    <a:pt x="1745564" y="1784680"/>
                  </a:moveTo>
                  <a:lnTo>
                    <a:pt x="1744751" y="1770176"/>
                  </a:lnTo>
                  <a:lnTo>
                    <a:pt x="1738414" y="1757121"/>
                  </a:lnTo>
                  <a:lnTo>
                    <a:pt x="1727936" y="1747824"/>
                  </a:lnTo>
                  <a:lnTo>
                    <a:pt x="1714728" y="1743151"/>
                  </a:lnTo>
                  <a:lnTo>
                    <a:pt x="1700212" y="1743951"/>
                  </a:lnTo>
                  <a:lnTo>
                    <a:pt x="1687144" y="1750314"/>
                  </a:lnTo>
                  <a:lnTo>
                    <a:pt x="1677873" y="1760816"/>
                  </a:lnTo>
                  <a:lnTo>
                    <a:pt x="1673199" y="1774037"/>
                  </a:lnTo>
                  <a:lnTo>
                    <a:pt x="1673987" y="1788541"/>
                  </a:lnTo>
                  <a:lnTo>
                    <a:pt x="1680362" y="1801596"/>
                  </a:lnTo>
                  <a:lnTo>
                    <a:pt x="1690865" y="1810880"/>
                  </a:lnTo>
                  <a:lnTo>
                    <a:pt x="1704086" y="1815553"/>
                  </a:lnTo>
                  <a:lnTo>
                    <a:pt x="1718589" y="1814753"/>
                  </a:lnTo>
                  <a:lnTo>
                    <a:pt x="1731657" y="1808403"/>
                  </a:lnTo>
                  <a:lnTo>
                    <a:pt x="1740928" y="1797900"/>
                  </a:lnTo>
                  <a:lnTo>
                    <a:pt x="1745564" y="1784680"/>
                  </a:lnTo>
                  <a:close/>
                </a:path>
                <a:path w="8533130" h="5299075">
                  <a:moveTo>
                    <a:pt x="1764411" y="4512424"/>
                  </a:moveTo>
                  <a:lnTo>
                    <a:pt x="1762607" y="4505655"/>
                  </a:lnTo>
                  <a:lnTo>
                    <a:pt x="1758188" y="4499889"/>
                  </a:lnTo>
                  <a:lnTo>
                    <a:pt x="1751901" y="4496295"/>
                  </a:lnTo>
                  <a:lnTo>
                    <a:pt x="1744954" y="4495419"/>
                  </a:lnTo>
                  <a:lnTo>
                    <a:pt x="1738185" y="4497235"/>
                  </a:lnTo>
                  <a:lnTo>
                    <a:pt x="1732419" y="4501642"/>
                  </a:lnTo>
                  <a:lnTo>
                    <a:pt x="1728800" y="4507966"/>
                  </a:lnTo>
                  <a:lnTo>
                    <a:pt x="1727923" y="4514926"/>
                  </a:lnTo>
                  <a:lnTo>
                    <a:pt x="1729727" y="4521695"/>
                  </a:lnTo>
                  <a:lnTo>
                    <a:pt x="1734134" y="4527448"/>
                  </a:lnTo>
                  <a:lnTo>
                    <a:pt x="1740484" y="4531042"/>
                  </a:lnTo>
                  <a:lnTo>
                    <a:pt x="1747443" y="4531919"/>
                  </a:lnTo>
                  <a:lnTo>
                    <a:pt x="1754200" y="4530115"/>
                  </a:lnTo>
                  <a:lnTo>
                    <a:pt x="1759927" y="4525683"/>
                  </a:lnTo>
                  <a:lnTo>
                    <a:pt x="1763547" y="4519384"/>
                  </a:lnTo>
                  <a:lnTo>
                    <a:pt x="1764411" y="4512424"/>
                  </a:lnTo>
                  <a:close/>
                </a:path>
                <a:path w="8533130" h="5299075">
                  <a:moveTo>
                    <a:pt x="1773936" y="1889887"/>
                  </a:moveTo>
                  <a:lnTo>
                    <a:pt x="1772920" y="1875396"/>
                  </a:lnTo>
                  <a:lnTo>
                    <a:pt x="1768081" y="1865871"/>
                  </a:lnTo>
                  <a:lnTo>
                    <a:pt x="1770164" y="1862759"/>
                  </a:lnTo>
                  <a:lnTo>
                    <a:pt x="1762340" y="1823097"/>
                  </a:lnTo>
                  <a:lnTo>
                    <a:pt x="1735988" y="1812277"/>
                  </a:lnTo>
                  <a:lnTo>
                    <a:pt x="1722247" y="1815096"/>
                  </a:lnTo>
                  <a:lnTo>
                    <a:pt x="1710575" y="1822869"/>
                  </a:lnTo>
                  <a:lnTo>
                    <a:pt x="1702511" y="1834946"/>
                  </a:lnTo>
                  <a:lnTo>
                    <a:pt x="1699755" y="1849208"/>
                  </a:lnTo>
                  <a:lnTo>
                    <a:pt x="1702600" y="1862950"/>
                  </a:lnTo>
                  <a:lnTo>
                    <a:pt x="1705660" y="1867560"/>
                  </a:lnTo>
                  <a:lnTo>
                    <a:pt x="1701380" y="1880311"/>
                  </a:lnTo>
                  <a:lnTo>
                    <a:pt x="1702409" y="1894801"/>
                  </a:lnTo>
                  <a:lnTo>
                    <a:pt x="1708937" y="1907768"/>
                  </a:lnTo>
                  <a:lnTo>
                    <a:pt x="1719592" y="1916899"/>
                  </a:lnTo>
                  <a:lnTo>
                    <a:pt x="1732902" y="1921370"/>
                  </a:lnTo>
                  <a:lnTo>
                    <a:pt x="1747405" y="1920354"/>
                  </a:lnTo>
                  <a:lnTo>
                    <a:pt x="1760359" y="1913813"/>
                  </a:lnTo>
                  <a:lnTo>
                    <a:pt x="1769478" y="1903171"/>
                  </a:lnTo>
                  <a:lnTo>
                    <a:pt x="1773936" y="1889887"/>
                  </a:lnTo>
                  <a:close/>
                </a:path>
                <a:path w="8533130" h="5299075">
                  <a:moveTo>
                    <a:pt x="1803882" y="1994598"/>
                  </a:moveTo>
                  <a:lnTo>
                    <a:pt x="1802638" y="1980120"/>
                  </a:lnTo>
                  <a:lnTo>
                    <a:pt x="1795881" y="1967268"/>
                  </a:lnTo>
                  <a:lnTo>
                    <a:pt x="1785099" y="1958301"/>
                  </a:lnTo>
                  <a:lnTo>
                    <a:pt x="1771751" y="1954047"/>
                  </a:lnTo>
                  <a:lnTo>
                    <a:pt x="1757273" y="1955279"/>
                  </a:lnTo>
                  <a:lnTo>
                    <a:pt x="1744421" y="1962048"/>
                  </a:lnTo>
                  <a:lnTo>
                    <a:pt x="1735442" y="1972830"/>
                  </a:lnTo>
                  <a:lnTo>
                    <a:pt x="1731175" y="1986191"/>
                  </a:lnTo>
                  <a:lnTo>
                    <a:pt x="1732419" y="2000656"/>
                  </a:lnTo>
                  <a:lnTo>
                    <a:pt x="1739176" y="2013521"/>
                  </a:lnTo>
                  <a:lnTo>
                    <a:pt x="1749983" y="2022475"/>
                  </a:lnTo>
                  <a:lnTo>
                    <a:pt x="1763369" y="2026742"/>
                  </a:lnTo>
                  <a:lnTo>
                    <a:pt x="1777847" y="2025497"/>
                  </a:lnTo>
                  <a:lnTo>
                    <a:pt x="1790700" y="2018741"/>
                  </a:lnTo>
                  <a:lnTo>
                    <a:pt x="1799640" y="2007958"/>
                  </a:lnTo>
                  <a:lnTo>
                    <a:pt x="1803882" y="1994598"/>
                  </a:lnTo>
                  <a:close/>
                </a:path>
                <a:path w="8533130" h="5299075">
                  <a:moveTo>
                    <a:pt x="1813610" y="1746072"/>
                  </a:moveTo>
                  <a:lnTo>
                    <a:pt x="1810512" y="1732394"/>
                  </a:lnTo>
                  <a:lnTo>
                    <a:pt x="1802523" y="1720875"/>
                  </a:lnTo>
                  <a:lnTo>
                    <a:pt x="1790293" y="1713026"/>
                  </a:lnTo>
                  <a:lnTo>
                    <a:pt x="1775968" y="1710550"/>
                  </a:lnTo>
                  <a:lnTo>
                    <a:pt x="1762277" y="1713636"/>
                  </a:lnTo>
                  <a:lnTo>
                    <a:pt x="1750758" y="1721624"/>
                  </a:lnTo>
                  <a:lnTo>
                    <a:pt x="1742922" y="1733854"/>
                  </a:lnTo>
                  <a:lnTo>
                    <a:pt x="1740446" y="1748167"/>
                  </a:lnTo>
                  <a:lnTo>
                    <a:pt x="1743532" y="1761845"/>
                  </a:lnTo>
                  <a:lnTo>
                    <a:pt x="1751533" y="1773364"/>
                  </a:lnTo>
                  <a:lnTo>
                    <a:pt x="1763776" y="1781200"/>
                  </a:lnTo>
                  <a:lnTo>
                    <a:pt x="1778088" y="1783689"/>
                  </a:lnTo>
                  <a:lnTo>
                    <a:pt x="1791779" y="1780603"/>
                  </a:lnTo>
                  <a:lnTo>
                    <a:pt x="1803298" y="1772615"/>
                  </a:lnTo>
                  <a:lnTo>
                    <a:pt x="1811134" y="1760385"/>
                  </a:lnTo>
                  <a:lnTo>
                    <a:pt x="1813610" y="1746072"/>
                  </a:lnTo>
                  <a:close/>
                </a:path>
                <a:path w="8533130" h="5299075">
                  <a:moveTo>
                    <a:pt x="1823631" y="4442117"/>
                  </a:moveTo>
                  <a:lnTo>
                    <a:pt x="1821637" y="4435399"/>
                  </a:lnTo>
                  <a:lnTo>
                    <a:pt x="1817077" y="4429760"/>
                  </a:lnTo>
                  <a:lnTo>
                    <a:pt x="1810677" y="4426318"/>
                  </a:lnTo>
                  <a:lnTo>
                    <a:pt x="1803717" y="4425632"/>
                  </a:lnTo>
                  <a:lnTo>
                    <a:pt x="1796999" y="4427613"/>
                  </a:lnTo>
                  <a:lnTo>
                    <a:pt x="1791385" y="4432198"/>
                  </a:lnTo>
                  <a:lnTo>
                    <a:pt x="1787918" y="4438599"/>
                  </a:lnTo>
                  <a:lnTo>
                    <a:pt x="1787220" y="4445571"/>
                  </a:lnTo>
                  <a:lnTo>
                    <a:pt x="1789201" y="4452290"/>
                  </a:lnTo>
                  <a:lnTo>
                    <a:pt x="1793748" y="4457928"/>
                  </a:lnTo>
                  <a:lnTo>
                    <a:pt x="1800161" y="4461357"/>
                  </a:lnTo>
                  <a:lnTo>
                    <a:pt x="1807159" y="4462043"/>
                  </a:lnTo>
                  <a:lnTo>
                    <a:pt x="1813902" y="4460062"/>
                  </a:lnTo>
                  <a:lnTo>
                    <a:pt x="1819554" y="4455490"/>
                  </a:lnTo>
                  <a:lnTo>
                    <a:pt x="1822958" y="4449089"/>
                  </a:lnTo>
                  <a:lnTo>
                    <a:pt x="1823631" y="4442117"/>
                  </a:lnTo>
                  <a:close/>
                </a:path>
                <a:path w="8533130" h="5299075">
                  <a:moveTo>
                    <a:pt x="1835556" y="2098789"/>
                  </a:moveTo>
                  <a:lnTo>
                    <a:pt x="1834083" y="2084336"/>
                  </a:lnTo>
                  <a:lnTo>
                    <a:pt x="1827085" y="2071598"/>
                  </a:lnTo>
                  <a:lnTo>
                    <a:pt x="1816150" y="2062822"/>
                  </a:lnTo>
                  <a:lnTo>
                    <a:pt x="1802714" y="2058784"/>
                  </a:lnTo>
                  <a:lnTo>
                    <a:pt x="1788274" y="2060257"/>
                  </a:lnTo>
                  <a:lnTo>
                    <a:pt x="1775523" y="2067229"/>
                  </a:lnTo>
                  <a:lnTo>
                    <a:pt x="1766747" y="2078177"/>
                  </a:lnTo>
                  <a:lnTo>
                    <a:pt x="1762721" y="2091601"/>
                  </a:lnTo>
                  <a:lnTo>
                    <a:pt x="1764220" y="2106053"/>
                  </a:lnTo>
                  <a:lnTo>
                    <a:pt x="1771218" y="2118791"/>
                  </a:lnTo>
                  <a:lnTo>
                    <a:pt x="1782152" y="2127567"/>
                  </a:lnTo>
                  <a:lnTo>
                    <a:pt x="1795589" y="2131606"/>
                  </a:lnTo>
                  <a:lnTo>
                    <a:pt x="1810042" y="2130107"/>
                  </a:lnTo>
                  <a:lnTo>
                    <a:pt x="1822767" y="2123148"/>
                  </a:lnTo>
                  <a:lnTo>
                    <a:pt x="1831530" y="2112213"/>
                  </a:lnTo>
                  <a:lnTo>
                    <a:pt x="1835556" y="2098789"/>
                  </a:lnTo>
                  <a:close/>
                </a:path>
                <a:path w="8533130" h="5299075">
                  <a:moveTo>
                    <a:pt x="1852383" y="1642922"/>
                  </a:moveTo>
                  <a:lnTo>
                    <a:pt x="1849043" y="1629308"/>
                  </a:lnTo>
                  <a:lnTo>
                    <a:pt x="1840852" y="1617929"/>
                  </a:lnTo>
                  <a:lnTo>
                    <a:pt x="1828507" y="1610309"/>
                  </a:lnTo>
                  <a:lnTo>
                    <a:pt x="1814118" y="1608086"/>
                  </a:lnTo>
                  <a:lnTo>
                    <a:pt x="1800479" y="1611426"/>
                  </a:lnTo>
                  <a:lnTo>
                    <a:pt x="1789112" y="1619631"/>
                  </a:lnTo>
                  <a:lnTo>
                    <a:pt x="1781505" y="1632000"/>
                  </a:lnTo>
                  <a:lnTo>
                    <a:pt x="1779308" y="1646351"/>
                  </a:lnTo>
                  <a:lnTo>
                    <a:pt x="1782648" y="1659966"/>
                  </a:lnTo>
                  <a:lnTo>
                    <a:pt x="1790827" y="1671345"/>
                  </a:lnTo>
                  <a:lnTo>
                    <a:pt x="1803184" y="1678965"/>
                  </a:lnTo>
                  <a:lnTo>
                    <a:pt x="1817509" y="1681175"/>
                  </a:lnTo>
                  <a:lnTo>
                    <a:pt x="1831136" y="1677847"/>
                  </a:lnTo>
                  <a:lnTo>
                    <a:pt x="1842528" y="1669643"/>
                  </a:lnTo>
                  <a:lnTo>
                    <a:pt x="1850174" y="1657273"/>
                  </a:lnTo>
                  <a:lnTo>
                    <a:pt x="1852383" y="1642922"/>
                  </a:lnTo>
                  <a:close/>
                </a:path>
                <a:path w="8533130" h="5299075">
                  <a:moveTo>
                    <a:pt x="1869046" y="2202370"/>
                  </a:moveTo>
                  <a:lnTo>
                    <a:pt x="1867281" y="2187956"/>
                  </a:lnTo>
                  <a:lnTo>
                    <a:pt x="1860105" y="2175332"/>
                  </a:lnTo>
                  <a:lnTo>
                    <a:pt x="1849018" y="2166747"/>
                  </a:lnTo>
                  <a:lnTo>
                    <a:pt x="1835531" y="2162962"/>
                  </a:lnTo>
                  <a:lnTo>
                    <a:pt x="1821091" y="2164702"/>
                  </a:lnTo>
                  <a:lnTo>
                    <a:pt x="1808467" y="2171890"/>
                  </a:lnTo>
                  <a:lnTo>
                    <a:pt x="1799882" y="2182990"/>
                  </a:lnTo>
                  <a:lnTo>
                    <a:pt x="1796097" y="2196477"/>
                  </a:lnTo>
                  <a:lnTo>
                    <a:pt x="1797862" y="2210892"/>
                  </a:lnTo>
                  <a:lnTo>
                    <a:pt x="1805051" y="2223516"/>
                  </a:lnTo>
                  <a:lnTo>
                    <a:pt x="1816125" y="2232101"/>
                  </a:lnTo>
                  <a:lnTo>
                    <a:pt x="1829625" y="2235898"/>
                  </a:lnTo>
                  <a:lnTo>
                    <a:pt x="1844052" y="2234146"/>
                  </a:lnTo>
                  <a:lnTo>
                    <a:pt x="1856689" y="2226957"/>
                  </a:lnTo>
                  <a:lnTo>
                    <a:pt x="1865261" y="2215870"/>
                  </a:lnTo>
                  <a:lnTo>
                    <a:pt x="1869046" y="2202370"/>
                  </a:lnTo>
                  <a:close/>
                </a:path>
                <a:path w="8533130" h="5299075">
                  <a:moveTo>
                    <a:pt x="1881085" y="4370349"/>
                  </a:moveTo>
                  <a:lnTo>
                    <a:pt x="1878939" y="4363669"/>
                  </a:lnTo>
                  <a:lnTo>
                    <a:pt x="1874227" y="4358144"/>
                  </a:lnTo>
                  <a:lnTo>
                    <a:pt x="1867738" y="4354868"/>
                  </a:lnTo>
                  <a:lnTo>
                    <a:pt x="1860727" y="4354360"/>
                  </a:lnTo>
                  <a:lnTo>
                    <a:pt x="1854047" y="4356506"/>
                  </a:lnTo>
                  <a:lnTo>
                    <a:pt x="1848523" y="4361218"/>
                  </a:lnTo>
                  <a:lnTo>
                    <a:pt x="1845271" y="4367708"/>
                  </a:lnTo>
                  <a:lnTo>
                    <a:pt x="1844776" y="4374705"/>
                  </a:lnTo>
                  <a:lnTo>
                    <a:pt x="1846935" y="4381373"/>
                  </a:lnTo>
                  <a:lnTo>
                    <a:pt x="1851647" y="4386897"/>
                  </a:lnTo>
                  <a:lnTo>
                    <a:pt x="1858124" y="4390174"/>
                  </a:lnTo>
                  <a:lnTo>
                    <a:pt x="1865109" y="4390682"/>
                  </a:lnTo>
                  <a:lnTo>
                    <a:pt x="1871776" y="4388536"/>
                  </a:lnTo>
                  <a:lnTo>
                    <a:pt x="1877339" y="4383811"/>
                  </a:lnTo>
                  <a:lnTo>
                    <a:pt x="1880590" y="4377334"/>
                  </a:lnTo>
                  <a:lnTo>
                    <a:pt x="1881085" y="4370349"/>
                  </a:lnTo>
                  <a:close/>
                </a:path>
                <a:path w="8533130" h="5299075">
                  <a:moveTo>
                    <a:pt x="1889277" y="1539100"/>
                  </a:moveTo>
                  <a:lnTo>
                    <a:pt x="1885696" y="1525549"/>
                  </a:lnTo>
                  <a:lnTo>
                    <a:pt x="1877288" y="1514322"/>
                  </a:lnTo>
                  <a:lnTo>
                    <a:pt x="1864804" y="1506931"/>
                  </a:lnTo>
                  <a:lnTo>
                    <a:pt x="1850402" y="1504962"/>
                  </a:lnTo>
                  <a:lnTo>
                    <a:pt x="1836826" y="1508556"/>
                  </a:lnTo>
                  <a:lnTo>
                    <a:pt x="1825586" y="1516964"/>
                  </a:lnTo>
                  <a:lnTo>
                    <a:pt x="1818170" y="1529461"/>
                  </a:lnTo>
                  <a:lnTo>
                    <a:pt x="1816227" y="1543850"/>
                  </a:lnTo>
                  <a:lnTo>
                    <a:pt x="1819833" y="1557401"/>
                  </a:lnTo>
                  <a:lnTo>
                    <a:pt x="1828241" y="1568627"/>
                  </a:lnTo>
                  <a:lnTo>
                    <a:pt x="1840763" y="1576019"/>
                  </a:lnTo>
                  <a:lnTo>
                    <a:pt x="1855114" y="1577987"/>
                  </a:lnTo>
                  <a:lnTo>
                    <a:pt x="1868652" y="1574406"/>
                  </a:lnTo>
                  <a:lnTo>
                    <a:pt x="1879879" y="1565998"/>
                  </a:lnTo>
                  <a:lnTo>
                    <a:pt x="1887296" y="1553502"/>
                  </a:lnTo>
                  <a:lnTo>
                    <a:pt x="1889277" y="1539100"/>
                  </a:lnTo>
                  <a:close/>
                </a:path>
                <a:path w="8533130" h="5299075">
                  <a:moveTo>
                    <a:pt x="1904034" y="4288866"/>
                  </a:moveTo>
                  <a:close/>
                </a:path>
                <a:path w="8533130" h="5299075">
                  <a:moveTo>
                    <a:pt x="1904441" y="2305266"/>
                  </a:moveTo>
                  <a:lnTo>
                    <a:pt x="1902396" y="2290876"/>
                  </a:lnTo>
                  <a:lnTo>
                    <a:pt x="1894967" y="2278405"/>
                  </a:lnTo>
                  <a:lnTo>
                    <a:pt x="1883702" y="2270036"/>
                  </a:lnTo>
                  <a:lnTo>
                    <a:pt x="1870125" y="2266505"/>
                  </a:lnTo>
                  <a:lnTo>
                    <a:pt x="1855762" y="2268512"/>
                  </a:lnTo>
                  <a:lnTo>
                    <a:pt x="1843290" y="2275954"/>
                  </a:lnTo>
                  <a:lnTo>
                    <a:pt x="1834921" y="2287219"/>
                  </a:lnTo>
                  <a:lnTo>
                    <a:pt x="1831403" y="2300782"/>
                  </a:lnTo>
                  <a:lnTo>
                    <a:pt x="1833448" y="2315159"/>
                  </a:lnTo>
                  <a:lnTo>
                    <a:pt x="1840865" y="2327643"/>
                  </a:lnTo>
                  <a:lnTo>
                    <a:pt x="1852104" y="2336000"/>
                  </a:lnTo>
                  <a:lnTo>
                    <a:pt x="1865668" y="2339530"/>
                  </a:lnTo>
                  <a:lnTo>
                    <a:pt x="1880082" y="2337511"/>
                  </a:lnTo>
                  <a:lnTo>
                    <a:pt x="1892541" y="2330081"/>
                  </a:lnTo>
                  <a:lnTo>
                    <a:pt x="1900910" y="2318829"/>
                  </a:lnTo>
                  <a:lnTo>
                    <a:pt x="1904441" y="2305266"/>
                  </a:lnTo>
                  <a:close/>
                </a:path>
                <a:path w="8533130" h="5299075">
                  <a:moveTo>
                    <a:pt x="1924316" y="1434668"/>
                  </a:moveTo>
                  <a:lnTo>
                    <a:pt x="1920506" y="1421180"/>
                  </a:lnTo>
                  <a:lnTo>
                    <a:pt x="1911908" y="1410106"/>
                  </a:lnTo>
                  <a:lnTo>
                    <a:pt x="1899285" y="1402930"/>
                  </a:lnTo>
                  <a:lnTo>
                    <a:pt x="1884857" y="1401216"/>
                  </a:lnTo>
                  <a:lnTo>
                    <a:pt x="1871357" y="1405039"/>
                  </a:lnTo>
                  <a:lnTo>
                    <a:pt x="1860283" y="1413637"/>
                  </a:lnTo>
                  <a:lnTo>
                    <a:pt x="1853095" y="1426260"/>
                  </a:lnTo>
                  <a:lnTo>
                    <a:pt x="1851380" y="1440688"/>
                  </a:lnTo>
                  <a:lnTo>
                    <a:pt x="1855190" y="1454175"/>
                  </a:lnTo>
                  <a:lnTo>
                    <a:pt x="1863788" y="1465249"/>
                  </a:lnTo>
                  <a:lnTo>
                    <a:pt x="1876412" y="1472425"/>
                  </a:lnTo>
                  <a:lnTo>
                    <a:pt x="1890852" y="1474139"/>
                  </a:lnTo>
                  <a:lnTo>
                    <a:pt x="1904339" y="1470317"/>
                  </a:lnTo>
                  <a:lnTo>
                    <a:pt x="1915426" y="1461719"/>
                  </a:lnTo>
                  <a:lnTo>
                    <a:pt x="1922602" y="1449095"/>
                  </a:lnTo>
                  <a:lnTo>
                    <a:pt x="1924316" y="1434668"/>
                  </a:lnTo>
                  <a:close/>
                </a:path>
                <a:path w="8533130" h="5299075">
                  <a:moveTo>
                    <a:pt x="1936750" y="4297235"/>
                  </a:moveTo>
                  <a:lnTo>
                    <a:pt x="1934451" y="4290619"/>
                  </a:lnTo>
                  <a:lnTo>
                    <a:pt x="1929638" y="4285196"/>
                  </a:lnTo>
                  <a:lnTo>
                    <a:pt x="1923059" y="4282084"/>
                  </a:lnTo>
                  <a:lnTo>
                    <a:pt x="1916049" y="4281741"/>
                  </a:lnTo>
                  <a:lnTo>
                    <a:pt x="1909432" y="4284040"/>
                  </a:lnTo>
                  <a:lnTo>
                    <a:pt x="1904034" y="4288879"/>
                  </a:lnTo>
                  <a:lnTo>
                    <a:pt x="1900923" y="4295432"/>
                  </a:lnTo>
                  <a:lnTo>
                    <a:pt x="1900580" y="4302442"/>
                  </a:lnTo>
                  <a:lnTo>
                    <a:pt x="1902879" y="4309059"/>
                  </a:lnTo>
                  <a:lnTo>
                    <a:pt x="1907692" y="4314469"/>
                  </a:lnTo>
                  <a:lnTo>
                    <a:pt x="1914245" y="4317593"/>
                  </a:lnTo>
                  <a:lnTo>
                    <a:pt x="1921256" y="4317936"/>
                  </a:lnTo>
                  <a:lnTo>
                    <a:pt x="1927885" y="4315638"/>
                  </a:lnTo>
                  <a:lnTo>
                    <a:pt x="1933295" y="4310799"/>
                  </a:lnTo>
                  <a:lnTo>
                    <a:pt x="1936407" y="4304233"/>
                  </a:lnTo>
                  <a:lnTo>
                    <a:pt x="1936750" y="4297235"/>
                  </a:lnTo>
                  <a:close/>
                </a:path>
                <a:path w="8533130" h="5299075">
                  <a:moveTo>
                    <a:pt x="1941842" y="2407374"/>
                  </a:moveTo>
                  <a:lnTo>
                    <a:pt x="1939518" y="2393035"/>
                  </a:lnTo>
                  <a:lnTo>
                    <a:pt x="1931847" y="2380716"/>
                  </a:lnTo>
                  <a:lnTo>
                    <a:pt x="1920430" y="2372588"/>
                  </a:lnTo>
                  <a:lnTo>
                    <a:pt x="1906778" y="2369337"/>
                  </a:lnTo>
                  <a:lnTo>
                    <a:pt x="1892427" y="2371648"/>
                  </a:lnTo>
                  <a:lnTo>
                    <a:pt x="1880108" y="2379345"/>
                  </a:lnTo>
                  <a:lnTo>
                    <a:pt x="1871980" y="2390762"/>
                  </a:lnTo>
                  <a:lnTo>
                    <a:pt x="1868741" y="2404402"/>
                  </a:lnTo>
                  <a:lnTo>
                    <a:pt x="1871027" y="2418740"/>
                  </a:lnTo>
                  <a:lnTo>
                    <a:pt x="1878736" y="2431059"/>
                  </a:lnTo>
                  <a:lnTo>
                    <a:pt x="1890153" y="2439187"/>
                  </a:lnTo>
                  <a:lnTo>
                    <a:pt x="1903780" y="2442451"/>
                  </a:lnTo>
                  <a:lnTo>
                    <a:pt x="1918119" y="2440140"/>
                  </a:lnTo>
                  <a:lnTo>
                    <a:pt x="1930450" y="2432443"/>
                  </a:lnTo>
                  <a:lnTo>
                    <a:pt x="1938591" y="2421013"/>
                  </a:lnTo>
                  <a:lnTo>
                    <a:pt x="1941842" y="2407374"/>
                  </a:lnTo>
                  <a:close/>
                </a:path>
                <a:path w="8533130" h="5299075">
                  <a:moveTo>
                    <a:pt x="1957603" y="1329664"/>
                  </a:moveTo>
                  <a:lnTo>
                    <a:pt x="1953552" y="1316240"/>
                  </a:lnTo>
                  <a:lnTo>
                    <a:pt x="1944763" y="1305306"/>
                  </a:lnTo>
                  <a:lnTo>
                    <a:pt x="1932012" y="1298359"/>
                  </a:lnTo>
                  <a:lnTo>
                    <a:pt x="1917573" y="1296885"/>
                  </a:lnTo>
                  <a:lnTo>
                    <a:pt x="1904149" y="1300924"/>
                  </a:lnTo>
                  <a:lnTo>
                    <a:pt x="1893201" y="1309712"/>
                  </a:lnTo>
                  <a:lnTo>
                    <a:pt x="1886204" y="1322476"/>
                  </a:lnTo>
                  <a:lnTo>
                    <a:pt x="1884756" y="1336916"/>
                  </a:lnTo>
                  <a:lnTo>
                    <a:pt x="1888807" y="1350340"/>
                  </a:lnTo>
                  <a:lnTo>
                    <a:pt x="1897595" y="1361262"/>
                  </a:lnTo>
                  <a:lnTo>
                    <a:pt x="1910346" y="1368234"/>
                  </a:lnTo>
                  <a:lnTo>
                    <a:pt x="1924799" y="1369695"/>
                  </a:lnTo>
                  <a:lnTo>
                    <a:pt x="1938223" y="1365643"/>
                  </a:lnTo>
                  <a:lnTo>
                    <a:pt x="1949170" y="1356868"/>
                  </a:lnTo>
                  <a:lnTo>
                    <a:pt x="1956155" y="1344129"/>
                  </a:lnTo>
                  <a:lnTo>
                    <a:pt x="1957603" y="1329664"/>
                  </a:lnTo>
                  <a:close/>
                </a:path>
                <a:path w="8533130" h="5299075">
                  <a:moveTo>
                    <a:pt x="1981454" y="2508605"/>
                  </a:moveTo>
                  <a:lnTo>
                    <a:pt x="1978825" y="2494305"/>
                  </a:lnTo>
                  <a:lnTo>
                    <a:pt x="1970874" y="2482177"/>
                  </a:lnTo>
                  <a:lnTo>
                    <a:pt x="1959279" y="2474303"/>
                  </a:lnTo>
                  <a:lnTo>
                    <a:pt x="1945563" y="2471356"/>
                  </a:lnTo>
                  <a:lnTo>
                    <a:pt x="1931276" y="2473985"/>
                  </a:lnTo>
                  <a:lnTo>
                    <a:pt x="1919135" y="2481961"/>
                  </a:lnTo>
                  <a:lnTo>
                    <a:pt x="1911261" y="2493556"/>
                  </a:lnTo>
                  <a:lnTo>
                    <a:pt x="1908314" y="2507272"/>
                  </a:lnTo>
                  <a:lnTo>
                    <a:pt x="1910981" y="2521547"/>
                  </a:lnTo>
                  <a:lnTo>
                    <a:pt x="1918931" y="2533700"/>
                  </a:lnTo>
                  <a:lnTo>
                    <a:pt x="1930539" y="2541574"/>
                  </a:lnTo>
                  <a:lnTo>
                    <a:pt x="1944243" y="2544521"/>
                  </a:lnTo>
                  <a:lnTo>
                    <a:pt x="1958530" y="2541892"/>
                  </a:lnTo>
                  <a:lnTo>
                    <a:pt x="1970671" y="2533916"/>
                  </a:lnTo>
                  <a:lnTo>
                    <a:pt x="1978520" y="2522309"/>
                  </a:lnTo>
                  <a:lnTo>
                    <a:pt x="1981454" y="2508605"/>
                  </a:lnTo>
                  <a:close/>
                </a:path>
                <a:path w="8533130" h="5299075">
                  <a:moveTo>
                    <a:pt x="1989074" y="1224127"/>
                  </a:moveTo>
                  <a:lnTo>
                    <a:pt x="1984806" y="1210779"/>
                  </a:lnTo>
                  <a:lnTo>
                    <a:pt x="1975866" y="1199997"/>
                  </a:lnTo>
                  <a:lnTo>
                    <a:pt x="1963013" y="1193253"/>
                  </a:lnTo>
                  <a:lnTo>
                    <a:pt x="1948535" y="1192022"/>
                  </a:lnTo>
                  <a:lnTo>
                    <a:pt x="1935162" y="1196289"/>
                  </a:lnTo>
                  <a:lnTo>
                    <a:pt x="1924367" y="1205255"/>
                  </a:lnTo>
                  <a:lnTo>
                    <a:pt x="1917649" y="1218120"/>
                  </a:lnTo>
                  <a:lnTo>
                    <a:pt x="1916417" y="1232585"/>
                  </a:lnTo>
                  <a:lnTo>
                    <a:pt x="1920671" y="1245946"/>
                  </a:lnTo>
                  <a:lnTo>
                    <a:pt x="1929625" y="1256728"/>
                  </a:lnTo>
                  <a:lnTo>
                    <a:pt x="1942528" y="1263472"/>
                  </a:lnTo>
                  <a:lnTo>
                    <a:pt x="1957006" y="1264704"/>
                  </a:lnTo>
                  <a:lnTo>
                    <a:pt x="1970354" y="1260436"/>
                  </a:lnTo>
                  <a:lnTo>
                    <a:pt x="1981136" y="1251458"/>
                  </a:lnTo>
                  <a:lnTo>
                    <a:pt x="1987880" y="1238592"/>
                  </a:lnTo>
                  <a:lnTo>
                    <a:pt x="1989074" y="1224127"/>
                  </a:lnTo>
                  <a:close/>
                </a:path>
                <a:path w="8533130" h="5299075">
                  <a:moveTo>
                    <a:pt x="1990737" y="4222877"/>
                  </a:moveTo>
                  <a:lnTo>
                    <a:pt x="1988286" y="4216311"/>
                  </a:lnTo>
                  <a:lnTo>
                    <a:pt x="1983320" y="4211002"/>
                  </a:lnTo>
                  <a:lnTo>
                    <a:pt x="1976678" y="4208030"/>
                  </a:lnTo>
                  <a:lnTo>
                    <a:pt x="1969668" y="4207840"/>
                  </a:lnTo>
                  <a:lnTo>
                    <a:pt x="1963102" y="4210304"/>
                  </a:lnTo>
                  <a:lnTo>
                    <a:pt x="1957793" y="4215257"/>
                  </a:lnTo>
                  <a:lnTo>
                    <a:pt x="1954847" y="4221873"/>
                  </a:lnTo>
                  <a:lnTo>
                    <a:pt x="1954669" y="4228884"/>
                  </a:lnTo>
                  <a:lnTo>
                    <a:pt x="1957133" y="4235450"/>
                  </a:lnTo>
                  <a:lnTo>
                    <a:pt x="1962099" y="4240758"/>
                  </a:lnTo>
                  <a:lnTo>
                    <a:pt x="1968728" y="4243730"/>
                  </a:lnTo>
                  <a:lnTo>
                    <a:pt x="1975739" y="4243921"/>
                  </a:lnTo>
                  <a:lnTo>
                    <a:pt x="1982304" y="4241470"/>
                  </a:lnTo>
                  <a:lnTo>
                    <a:pt x="1987613" y="4236504"/>
                  </a:lnTo>
                  <a:lnTo>
                    <a:pt x="1990559" y="4229887"/>
                  </a:lnTo>
                  <a:lnTo>
                    <a:pt x="1990737" y="4222877"/>
                  </a:lnTo>
                  <a:close/>
                </a:path>
                <a:path w="8533130" h="5299075">
                  <a:moveTo>
                    <a:pt x="2018855" y="1118108"/>
                  </a:moveTo>
                  <a:lnTo>
                    <a:pt x="2014372" y="1104823"/>
                  </a:lnTo>
                  <a:lnTo>
                    <a:pt x="2005241" y="1094181"/>
                  </a:lnTo>
                  <a:lnTo>
                    <a:pt x="1992274" y="1087640"/>
                  </a:lnTo>
                  <a:lnTo>
                    <a:pt x="1977732" y="1086650"/>
                  </a:lnTo>
                  <a:lnTo>
                    <a:pt x="1964436" y="1091145"/>
                  </a:lnTo>
                  <a:lnTo>
                    <a:pt x="1953806" y="1100277"/>
                  </a:lnTo>
                  <a:lnTo>
                    <a:pt x="1947291" y="1113256"/>
                  </a:lnTo>
                  <a:lnTo>
                    <a:pt x="1946313" y="1127747"/>
                  </a:lnTo>
                  <a:lnTo>
                    <a:pt x="1950796" y="1141031"/>
                  </a:lnTo>
                  <a:lnTo>
                    <a:pt x="1959927" y="1151661"/>
                  </a:lnTo>
                  <a:lnTo>
                    <a:pt x="1972894" y="1158201"/>
                  </a:lnTo>
                  <a:lnTo>
                    <a:pt x="1987372" y="1159192"/>
                  </a:lnTo>
                  <a:lnTo>
                    <a:pt x="2000669" y="1154696"/>
                  </a:lnTo>
                  <a:lnTo>
                    <a:pt x="2011311" y="1145552"/>
                  </a:lnTo>
                  <a:lnTo>
                    <a:pt x="2017877" y="1132586"/>
                  </a:lnTo>
                  <a:lnTo>
                    <a:pt x="2018855" y="1118108"/>
                  </a:lnTo>
                  <a:close/>
                </a:path>
                <a:path w="8533130" h="5299075">
                  <a:moveTo>
                    <a:pt x="2023414" y="2608796"/>
                  </a:moveTo>
                  <a:lnTo>
                    <a:pt x="2020443" y="2594584"/>
                  </a:lnTo>
                  <a:lnTo>
                    <a:pt x="2012188" y="2582634"/>
                  </a:lnTo>
                  <a:lnTo>
                    <a:pt x="2000415" y="2575052"/>
                  </a:lnTo>
                  <a:lnTo>
                    <a:pt x="1986648" y="2572435"/>
                  </a:lnTo>
                  <a:lnTo>
                    <a:pt x="1972437" y="2575420"/>
                  </a:lnTo>
                  <a:lnTo>
                    <a:pt x="1960486" y="2583675"/>
                  </a:lnTo>
                  <a:lnTo>
                    <a:pt x="1952891" y="2595473"/>
                  </a:lnTo>
                  <a:lnTo>
                    <a:pt x="1950262" y="2609253"/>
                  </a:lnTo>
                  <a:lnTo>
                    <a:pt x="1953234" y="2623477"/>
                  </a:lnTo>
                  <a:lnTo>
                    <a:pt x="1961489" y="2635415"/>
                  </a:lnTo>
                  <a:lnTo>
                    <a:pt x="1973300" y="2642997"/>
                  </a:lnTo>
                  <a:lnTo>
                    <a:pt x="1987092" y="2645600"/>
                  </a:lnTo>
                  <a:lnTo>
                    <a:pt x="2001316" y="2642628"/>
                  </a:lnTo>
                  <a:lnTo>
                    <a:pt x="2013254" y="2634361"/>
                  </a:lnTo>
                  <a:lnTo>
                    <a:pt x="2020824" y="2622562"/>
                  </a:lnTo>
                  <a:lnTo>
                    <a:pt x="2023414" y="2608796"/>
                  </a:lnTo>
                  <a:close/>
                </a:path>
                <a:path w="8533130" h="5299075">
                  <a:moveTo>
                    <a:pt x="2043087" y="4154398"/>
                  </a:moveTo>
                  <a:lnTo>
                    <a:pt x="2021763" y="4132796"/>
                  </a:lnTo>
                  <a:lnTo>
                    <a:pt x="2015248" y="4135399"/>
                  </a:lnTo>
                  <a:lnTo>
                    <a:pt x="2010016" y="4140466"/>
                  </a:lnTo>
                  <a:lnTo>
                    <a:pt x="2007196" y="4147159"/>
                  </a:lnTo>
                  <a:lnTo>
                    <a:pt x="2007247" y="4154398"/>
                  </a:lnTo>
                  <a:lnTo>
                    <a:pt x="2009762" y="4160685"/>
                  </a:lnTo>
                  <a:lnTo>
                    <a:pt x="2014855" y="4165879"/>
                  </a:lnTo>
                  <a:lnTo>
                    <a:pt x="2021535" y="4168711"/>
                  </a:lnTo>
                  <a:lnTo>
                    <a:pt x="2028532" y="4168737"/>
                  </a:lnTo>
                  <a:lnTo>
                    <a:pt x="2035048" y="4166146"/>
                  </a:lnTo>
                  <a:lnTo>
                    <a:pt x="2040280" y="4161091"/>
                  </a:lnTo>
                  <a:lnTo>
                    <a:pt x="2043087" y="4154398"/>
                  </a:lnTo>
                  <a:close/>
                </a:path>
                <a:path w="8533130" h="5299075">
                  <a:moveTo>
                    <a:pt x="2046884" y="1011631"/>
                  </a:moveTo>
                  <a:lnTo>
                    <a:pt x="2042185" y="998410"/>
                  </a:lnTo>
                  <a:lnTo>
                    <a:pt x="2032876" y="987933"/>
                  </a:lnTo>
                  <a:lnTo>
                    <a:pt x="2019795" y="981595"/>
                  </a:lnTo>
                  <a:lnTo>
                    <a:pt x="2005291" y="980833"/>
                  </a:lnTo>
                  <a:lnTo>
                    <a:pt x="1992083" y="985532"/>
                  </a:lnTo>
                  <a:lnTo>
                    <a:pt x="1981593" y="994841"/>
                  </a:lnTo>
                  <a:lnTo>
                    <a:pt x="1975269" y="1007910"/>
                  </a:lnTo>
                  <a:lnTo>
                    <a:pt x="1974507" y="1022413"/>
                  </a:lnTo>
                  <a:lnTo>
                    <a:pt x="1979206" y="1035621"/>
                  </a:lnTo>
                  <a:lnTo>
                    <a:pt x="1988527" y="1046111"/>
                  </a:lnTo>
                  <a:lnTo>
                    <a:pt x="2001596" y="1052449"/>
                  </a:lnTo>
                  <a:lnTo>
                    <a:pt x="2016112" y="1053211"/>
                  </a:lnTo>
                  <a:lnTo>
                    <a:pt x="2029320" y="1048512"/>
                  </a:lnTo>
                  <a:lnTo>
                    <a:pt x="2039797" y="1039202"/>
                  </a:lnTo>
                  <a:lnTo>
                    <a:pt x="2046122" y="1026134"/>
                  </a:lnTo>
                  <a:lnTo>
                    <a:pt x="2046884" y="1011631"/>
                  </a:lnTo>
                  <a:close/>
                </a:path>
                <a:path w="8533130" h="5299075">
                  <a:moveTo>
                    <a:pt x="2067979" y="2707792"/>
                  </a:moveTo>
                  <a:lnTo>
                    <a:pt x="2064600" y="2693670"/>
                  </a:lnTo>
                  <a:lnTo>
                    <a:pt x="2056015" y="2681948"/>
                  </a:lnTo>
                  <a:lnTo>
                    <a:pt x="2044026" y="2674683"/>
                  </a:lnTo>
                  <a:lnTo>
                    <a:pt x="2030196" y="2672448"/>
                  </a:lnTo>
                  <a:lnTo>
                    <a:pt x="2016048" y="2675801"/>
                  </a:lnTo>
                  <a:lnTo>
                    <a:pt x="2004301" y="2684386"/>
                  </a:lnTo>
                  <a:lnTo>
                    <a:pt x="1997049" y="2696375"/>
                  </a:lnTo>
                  <a:lnTo>
                    <a:pt x="1994827" y="2710218"/>
                  </a:lnTo>
                  <a:lnTo>
                    <a:pt x="1998218" y="2724340"/>
                  </a:lnTo>
                  <a:lnTo>
                    <a:pt x="2006777" y="2736062"/>
                  </a:lnTo>
                  <a:lnTo>
                    <a:pt x="2018766" y="2743327"/>
                  </a:lnTo>
                  <a:lnTo>
                    <a:pt x="2032622" y="2745562"/>
                  </a:lnTo>
                  <a:lnTo>
                    <a:pt x="2046782" y="2742196"/>
                  </a:lnTo>
                  <a:lnTo>
                    <a:pt x="2058479" y="2733624"/>
                  </a:lnTo>
                  <a:lnTo>
                    <a:pt x="2065743" y="2721635"/>
                  </a:lnTo>
                  <a:lnTo>
                    <a:pt x="2067979" y="2707792"/>
                  </a:lnTo>
                  <a:close/>
                </a:path>
                <a:path w="8533130" h="5299075">
                  <a:moveTo>
                    <a:pt x="2073249" y="904722"/>
                  </a:moveTo>
                  <a:lnTo>
                    <a:pt x="2068334" y="891590"/>
                  </a:lnTo>
                  <a:lnTo>
                    <a:pt x="2058860" y="881253"/>
                  </a:lnTo>
                  <a:lnTo>
                    <a:pt x="2045677" y="875131"/>
                  </a:lnTo>
                  <a:lnTo>
                    <a:pt x="2031187" y="874598"/>
                  </a:lnTo>
                  <a:lnTo>
                    <a:pt x="2018055" y="879500"/>
                  </a:lnTo>
                  <a:lnTo>
                    <a:pt x="2007704" y="888961"/>
                  </a:lnTo>
                  <a:lnTo>
                    <a:pt x="2001596" y="902119"/>
                  </a:lnTo>
                  <a:lnTo>
                    <a:pt x="2001050" y="916647"/>
                  </a:lnTo>
                  <a:lnTo>
                    <a:pt x="2005939" y="929779"/>
                  </a:lnTo>
                  <a:lnTo>
                    <a:pt x="2015401" y="940117"/>
                  </a:lnTo>
                  <a:lnTo>
                    <a:pt x="2028571" y="946251"/>
                  </a:lnTo>
                  <a:lnTo>
                    <a:pt x="2043099" y="946785"/>
                  </a:lnTo>
                  <a:lnTo>
                    <a:pt x="2056244" y="941882"/>
                  </a:lnTo>
                  <a:lnTo>
                    <a:pt x="2066607" y="932408"/>
                  </a:lnTo>
                  <a:lnTo>
                    <a:pt x="2072754" y="919226"/>
                  </a:lnTo>
                  <a:lnTo>
                    <a:pt x="2073249" y="904722"/>
                  </a:lnTo>
                  <a:close/>
                </a:path>
                <a:path w="8533130" h="5299075">
                  <a:moveTo>
                    <a:pt x="2093976" y="4077843"/>
                  </a:moveTo>
                  <a:lnTo>
                    <a:pt x="2093899" y="4070832"/>
                  </a:lnTo>
                  <a:lnTo>
                    <a:pt x="2091182" y="4064368"/>
                  </a:lnTo>
                  <a:lnTo>
                    <a:pt x="2086000" y="4059275"/>
                  </a:lnTo>
                  <a:lnTo>
                    <a:pt x="2079282" y="4056583"/>
                  </a:lnTo>
                  <a:lnTo>
                    <a:pt x="2072271" y="4056684"/>
                  </a:lnTo>
                  <a:lnTo>
                    <a:pt x="2065794" y="4059402"/>
                  </a:lnTo>
                  <a:lnTo>
                    <a:pt x="2060676" y="4064584"/>
                  </a:lnTo>
                  <a:lnTo>
                    <a:pt x="2058200" y="4070832"/>
                  </a:lnTo>
                  <a:lnTo>
                    <a:pt x="2058111" y="4078338"/>
                  </a:lnTo>
                  <a:lnTo>
                    <a:pt x="2060829" y="4084802"/>
                  </a:lnTo>
                  <a:lnTo>
                    <a:pt x="2065985" y="4089895"/>
                  </a:lnTo>
                  <a:lnTo>
                    <a:pt x="2072754" y="4092587"/>
                  </a:lnTo>
                  <a:lnTo>
                    <a:pt x="2079764" y="4092486"/>
                  </a:lnTo>
                  <a:lnTo>
                    <a:pt x="2086229" y="4089755"/>
                  </a:lnTo>
                  <a:lnTo>
                    <a:pt x="2091296" y="4084586"/>
                  </a:lnTo>
                  <a:lnTo>
                    <a:pt x="2093976" y="4077843"/>
                  </a:lnTo>
                  <a:close/>
                </a:path>
                <a:path w="8533130" h="5299075">
                  <a:moveTo>
                    <a:pt x="2097951" y="797445"/>
                  </a:moveTo>
                  <a:lnTo>
                    <a:pt x="2092858" y="784377"/>
                  </a:lnTo>
                  <a:lnTo>
                    <a:pt x="2083244" y="774192"/>
                  </a:lnTo>
                  <a:lnTo>
                    <a:pt x="2069998" y="768273"/>
                  </a:lnTo>
                  <a:lnTo>
                    <a:pt x="2055456" y="767956"/>
                  </a:lnTo>
                  <a:lnTo>
                    <a:pt x="2042375" y="773061"/>
                  </a:lnTo>
                  <a:lnTo>
                    <a:pt x="2032190" y="782688"/>
                  </a:lnTo>
                  <a:lnTo>
                    <a:pt x="2026297" y="795947"/>
                  </a:lnTo>
                  <a:lnTo>
                    <a:pt x="2025954" y="810463"/>
                  </a:lnTo>
                  <a:lnTo>
                    <a:pt x="2031047" y="823531"/>
                  </a:lnTo>
                  <a:lnTo>
                    <a:pt x="2040661" y="833729"/>
                  </a:lnTo>
                  <a:lnTo>
                    <a:pt x="2053907" y="839647"/>
                  </a:lnTo>
                  <a:lnTo>
                    <a:pt x="2068449" y="839965"/>
                  </a:lnTo>
                  <a:lnTo>
                    <a:pt x="2081517" y="834859"/>
                  </a:lnTo>
                  <a:lnTo>
                    <a:pt x="2091715" y="825220"/>
                  </a:lnTo>
                  <a:lnTo>
                    <a:pt x="2097620" y="811961"/>
                  </a:lnTo>
                  <a:lnTo>
                    <a:pt x="2097951" y="797445"/>
                  </a:lnTo>
                  <a:close/>
                </a:path>
                <a:path w="8533130" h="5299075">
                  <a:moveTo>
                    <a:pt x="2115223" y="2805392"/>
                  </a:moveTo>
                  <a:lnTo>
                    <a:pt x="2111413" y="2791358"/>
                  </a:lnTo>
                  <a:lnTo>
                    <a:pt x="2102523" y="2779903"/>
                  </a:lnTo>
                  <a:lnTo>
                    <a:pt x="2090343" y="2772994"/>
                  </a:lnTo>
                  <a:lnTo>
                    <a:pt x="2076437" y="2771165"/>
                  </a:lnTo>
                  <a:lnTo>
                    <a:pt x="2062416" y="2774937"/>
                  </a:lnTo>
                  <a:lnTo>
                    <a:pt x="2050935" y="2783865"/>
                  </a:lnTo>
                  <a:lnTo>
                    <a:pt x="2044026" y="2796070"/>
                  </a:lnTo>
                  <a:lnTo>
                    <a:pt x="2042198" y="2809976"/>
                  </a:lnTo>
                  <a:lnTo>
                    <a:pt x="2045957" y="2823997"/>
                  </a:lnTo>
                  <a:lnTo>
                    <a:pt x="2054898" y="2835452"/>
                  </a:lnTo>
                  <a:lnTo>
                    <a:pt x="2067102" y="2842361"/>
                  </a:lnTo>
                  <a:lnTo>
                    <a:pt x="2081009" y="2844190"/>
                  </a:lnTo>
                  <a:lnTo>
                    <a:pt x="2095042" y="2840405"/>
                  </a:lnTo>
                  <a:lnTo>
                    <a:pt x="2106523" y="2831490"/>
                  </a:lnTo>
                  <a:lnTo>
                    <a:pt x="2113419" y="2819285"/>
                  </a:lnTo>
                  <a:lnTo>
                    <a:pt x="2115223" y="2805392"/>
                  </a:lnTo>
                  <a:close/>
                </a:path>
                <a:path w="8533130" h="5299075">
                  <a:moveTo>
                    <a:pt x="2121014" y="689800"/>
                  </a:moveTo>
                  <a:lnTo>
                    <a:pt x="2115705" y="676821"/>
                  </a:lnTo>
                  <a:lnTo>
                    <a:pt x="2105926" y="666775"/>
                  </a:lnTo>
                  <a:lnTo>
                    <a:pt x="2092591" y="661060"/>
                  </a:lnTo>
                  <a:lnTo>
                    <a:pt x="2078075" y="660958"/>
                  </a:lnTo>
                  <a:lnTo>
                    <a:pt x="2065096" y="666267"/>
                  </a:lnTo>
                  <a:lnTo>
                    <a:pt x="2055050" y="676046"/>
                  </a:lnTo>
                  <a:lnTo>
                    <a:pt x="2049335" y="689406"/>
                  </a:lnTo>
                  <a:lnTo>
                    <a:pt x="2049246" y="703922"/>
                  </a:lnTo>
                  <a:lnTo>
                    <a:pt x="2054555" y="716889"/>
                  </a:lnTo>
                  <a:lnTo>
                    <a:pt x="2064334" y="726935"/>
                  </a:lnTo>
                  <a:lnTo>
                    <a:pt x="2077669" y="732663"/>
                  </a:lnTo>
                  <a:lnTo>
                    <a:pt x="2092185" y="732751"/>
                  </a:lnTo>
                  <a:lnTo>
                    <a:pt x="2105164" y="727456"/>
                  </a:lnTo>
                  <a:lnTo>
                    <a:pt x="2115223" y="717677"/>
                  </a:lnTo>
                  <a:lnTo>
                    <a:pt x="2120938" y="704329"/>
                  </a:lnTo>
                  <a:lnTo>
                    <a:pt x="2121014" y="689800"/>
                  </a:lnTo>
                  <a:close/>
                </a:path>
                <a:path w="8533130" h="5299075">
                  <a:moveTo>
                    <a:pt x="2142604" y="596366"/>
                  </a:moveTo>
                  <a:lnTo>
                    <a:pt x="2142477" y="581837"/>
                  </a:lnTo>
                  <a:lnTo>
                    <a:pt x="2136991" y="568934"/>
                  </a:lnTo>
                  <a:lnTo>
                    <a:pt x="2127059" y="559041"/>
                  </a:lnTo>
                  <a:lnTo>
                    <a:pt x="2113610" y="553529"/>
                  </a:lnTo>
                  <a:lnTo>
                    <a:pt x="2099094" y="553643"/>
                  </a:lnTo>
                  <a:lnTo>
                    <a:pt x="2086216" y="559142"/>
                  </a:lnTo>
                  <a:lnTo>
                    <a:pt x="2076335" y="569061"/>
                  </a:lnTo>
                  <a:lnTo>
                    <a:pt x="2070811" y="582485"/>
                  </a:lnTo>
                  <a:lnTo>
                    <a:pt x="2070938" y="597014"/>
                  </a:lnTo>
                  <a:lnTo>
                    <a:pt x="2076437" y="609917"/>
                  </a:lnTo>
                  <a:lnTo>
                    <a:pt x="2086368" y="619823"/>
                  </a:lnTo>
                  <a:lnTo>
                    <a:pt x="2099805" y="625335"/>
                  </a:lnTo>
                  <a:lnTo>
                    <a:pt x="2114334" y="625221"/>
                  </a:lnTo>
                  <a:lnTo>
                    <a:pt x="2127212" y="619734"/>
                  </a:lnTo>
                  <a:lnTo>
                    <a:pt x="2137092" y="609803"/>
                  </a:lnTo>
                  <a:lnTo>
                    <a:pt x="2142604" y="596366"/>
                  </a:lnTo>
                  <a:close/>
                </a:path>
                <a:path w="8533130" h="5299075">
                  <a:moveTo>
                    <a:pt x="2143391" y="4000296"/>
                  </a:moveTo>
                  <a:lnTo>
                    <a:pt x="2143150" y="3993299"/>
                  </a:lnTo>
                  <a:lnTo>
                    <a:pt x="2140293" y="3986885"/>
                  </a:lnTo>
                  <a:lnTo>
                    <a:pt x="2135009" y="3981894"/>
                  </a:lnTo>
                  <a:lnTo>
                    <a:pt x="2128240" y="3979341"/>
                  </a:lnTo>
                  <a:lnTo>
                    <a:pt x="2121243" y="3979583"/>
                  </a:lnTo>
                  <a:lnTo>
                    <a:pt x="2114842" y="3982428"/>
                  </a:lnTo>
                  <a:lnTo>
                    <a:pt x="2109876" y="3987711"/>
                  </a:lnTo>
                  <a:lnTo>
                    <a:pt x="2107298" y="3994493"/>
                  </a:lnTo>
                  <a:lnTo>
                    <a:pt x="2107539" y="4001503"/>
                  </a:lnTo>
                  <a:lnTo>
                    <a:pt x="2110384" y="4007904"/>
                  </a:lnTo>
                  <a:lnTo>
                    <a:pt x="2115629" y="4012908"/>
                  </a:lnTo>
                  <a:lnTo>
                    <a:pt x="2122436" y="4015460"/>
                  </a:lnTo>
                  <a:lnTo>
                    <a:pt x="2129447" y="4015219"/>
                  </a:lnTo>
                  <a:lnTo>
                    <a:pt x="2135848" y="4012374"/>
                  </a:lnTo>
                  <a:lnTo>
                    <a:pt x="2140864" y="4007104"/>
                  </a:lnTo>
                  <a:lnTo>
                    <a:pt x="2143391" y="4000296"/>
                  </a:lnTo>
                  <a:close/>
                </a:path>
                <a:path w="8533130" h="5299075">
                  <a:moveTo>
                    <a:pt x="2162721" y="488111"/>
                  </a:moveTo>
                  <a:lnTo>
                    <a:pt x="2162403" y="473583"/>
                  </a:lnTo>
                  <a:lnTo>
                    <a:pt x="2156726" y="460768"/>
                  </a:lnTo>
                  <a:lnTo>
                    <a:pt x="2146643" y="451015"/>
                  </a:lnTo>
                  <a:lnTo>
                    <a:pt x="2133104" y="445693"/>
                  </a:lnTo>
                  <a:lnTo>
                    <a:pt x="2118601" y="446024"/>
                  </a:lnTo>
                  <a:lnTo>
                    <a:pt x="2105774" y="451700"/>
                  </a:lnTo>
                  <a:lnTo>
                    <a:pt x="2096008" y="461772"/>
                  </a:lnTo>
                  <a:lnTo>
                    <a:pt x="2090661" y="475284"/>
                  </a:lnTo>
                  <a:lnTo>
                    <a:pt x="2091029" y="489800"/>
                  </a:lnTo>
                  <a:lnTo>
                    <a:pt x="2096731" y="502627"/>
                  </a:lnTo>
                  <a:lnTo>
                    <a:pt x="2106803" y="512381"/>
                  </a:lnTo>
                  <a:lnTo>
                    <a:pt x="2120290" y="517702"/>
                  </a:lnTo>
                  <a:lnTo>
                    <a:pt x="2134832" y="517372"/>
                  </a:lnTo>
                  <a:lnTo>
                    <a:pt x="2147646" y="511695"/>
                  </a:lnTo>
                  <a:lnTo>
                    <a:pt x="2157387" y="501624"/>
                  </a:lnTo>
                  <a:lnTo>
                    <a:pt x="2162721" y="488111"/>
                  </a:lnTo>
                  <a:close/>
                </a:path>
                <a:path w="8533130" h="5299075">
                  <a:moveTo>
                    <a:pt x="2165566" y="2901302"/>
                  </a:moveTo>
                  <a:lnTo>
                    <a:pt x="2161336" y="2887421"/>
                  </a:lnTo>
                  <a:lnTo>
                    <a:pt x="2152053" y="2876258"/>
                  </a:lnTo>
                  <a:lnTo>
                    <a:pt x="2139619" y="2869755"/>
                  </a:lnTo>
                  <a:lnTo>
                    <a:pt x="2125662" y="2868396"/>
                  </a:lnTo>
                  <a:lnTo>
                    <a:pt x="2111794" y="2872638"/>
                  </a:lnTo>
                  <a:lnTo>
                    <a:pt x="2100605" y="2881934"/>
                  </a:lnTo>
                  <a:lnTo>
                    <a:pt x="2094090" y="2894368"/>
                  </a:lnTo>
                  <a:lnTo>
                    <a:pt x="2092731" y="2908325"/>
                  </a:lnTo>
                  <a:lnTo>
                    <a:pt x="2096973" y="2922206"/>
                  </a:lnTo>
                  <a:lnTo>
                    <a:pt x="2106269" y="2933369"/>
                  </a:lnTo>
                  <a:lnTo>
                    <a:pt x="2118703" y="2939859"/>
                  </a:lnTo>
                  <a:lnTo>
                    <a:pt x="2132647" y="2941231"/>
                  </a:lnTo>
                  <a:lnTo>
                    <a:pt x="2146528" y="2936976"/>
                  </a:lnTo>
                  <a:lnTo>
                    <a:pt x="2157679" y="2927693"/>
                  </a:lnTo>
                  <a:lnTo>
                    <a:pt x="2164181" y="2915259"/>
                  </a:lnTo>
                  <a:lnTo>
                    <a:pt x="2165566" y="2901302"/>
                  </a:lnTo>
                  <a:close/>
                </a:path>
                <a:path w="8533130" h="5299075">
                  <a:moveTo>
                    <a:pt x="2181199" y="379577"/>
                  </a:moveTo>
                  <a:lnTo>
                    <a:pt x="2180666" y="365061"/>
                  </a:lnTo>
                  <a:lnTo>
                    <a:pt x="2174811" y="352323"/>
                  </a:lnTo>
                  <a:lnTo>
                    <a:pt x="2164600" y="342709"/>
                  </a:lnTo>
                  <a:lnTo>
                    <a:pt x="2151024" y="337578"/>
                  </a:lnTo>
                  <a:lnTo>
                    <a:pt x="2136508" y="338124"/>
                  </a:lnTo>
                  <a:lnTo>
                    <a:pt x="2123783" y="343992"/>
                  </a:lnTo>
                  <a:lnTo>
                    <a:pt x="2114194" y="354203"/>
                  </a:lnTo>
                  <a:lnTo>
                    <a:pt x="2109051" y="367792"/>
                  </a:lnTo>
                  <a:lnTo>
                    <a:pt x="2109571" y="382308"/>
                  </a:lnTo>
                  <a:lnTo>
                    <a:pt x="2115426" y="395046"/>
                  </a:lnTo>
                  <a:lnTo>
                    <a:pt x="2125637" y="404647"/>
                  </a:lnTo>
                  <a:lnTo>
                    <a:pt x="2139226" y="409778"/>
                  </a:lnTo>
                  <a:lnTo>
                    <a:pt x="2153742" y="409232"/>
                  </a:lnTo>
                  <a:lnTo>
                    <a:pt x="2166480" y="403377"/>
                  </a:lnTo>
                  <a:lnTo>
                    <a:pt x="2176081" y="393153"/>
                  </a:lnTo>
                  <a:lnTo>
                    <a:pt x="2181199" y="379577"/>
                  </a:lnTo>
                  <a:close/>
                </a:path>
                <a:path w="8533130" h="5299075">
                  <a:moveTo>
                    <a:pt x="2191308" y="3921861"/>
                  </a:moveTo>
                  <a:lnTo>
                    <a:pt x="2190940" y="3914864"/>
                  </a:lnTo>
                  <a:lnTo>
                    <a:pt x="2187981" y="3908501"/>
                  </a:lnTo>
                  <a:lnTo>
                    <a:pt x="2182647" y="3903611"/>
                  </a:lnTo>
                  <a:lnTo>
                    <a:pt x="2175789" y="3901186"/>
                  </a:lnTo>
                  <a:lnTo>
                    <a:pt x="2168779" y="3901541"/>
                  </a:lnTo>
                  <a:lnTo>
                    <a:pt x="2162416" y="3904513"/>
                  </a:lnTo>
                  <a:lnTo>
                    <a:pt x="2157501" y="3909872"/>
                  </a:lnTo>
                  <a:lnTo>
                    <a:pt x="2155063" y="3916718"/>
                  </a:lnTo>
                  <a:lnTo>
                    <a:pt x="2155444" y="3923715"/>
                  </a:lnTo>
                  <a:lnTo>
                    <a:pt x="2158428" y="3930065"/>
                  </a:lnTo>
                  <a:lnTo>
                    <a:pt x="2163813" y="3934968"/>
                  </a:lnTo>
                  <a:lnTo>
                    <a:pt x="2170658" y="3937406"/>
                  </a:lnTo>
                  <a:lnTo>
                    <a:pt x="2177643" y="3937038"/>
                  </a:lnTo>
                  <a:lnTo>
                    <a:pt x="2183981" y="3934066"/>
                  </a:lnTo>
                  <a:lnTo>
                    <a:pt x="2188870" y="3928707"/>
                  </a:lnTo>
                  <a:lnTo>
                    <a:pt x="2191308" y="3921861"/>
                  </a:lnTo>
                  <a:close/>
                </a:path>
                <a:path w="8533130" h="5299075">
                  <a:moveTo>
                    <a:pt x="2198192" y="270802"/>
                  </a:moveTo>
                  <a:lnTo>
                    <a:pt x="2197430" y="256286"/>
                  </a:lnTo>
                  <a:lnTo>
                    <a:pt x="2191397" y="243636"/>
                  </a:lnTo>
                  <a:lnTo>
                    <a:pt x="2181060" y="234175"/>
                  </a:lnTo>
                  <a:lnTo>
                    <a:pt x="2167382" y="229235"/>
                  </a:lnTo>
                  <a:lnTo>
                    <a:pt x="2152904" y="229984"/>
                  </a:lnTo>
                  <a:lnTo>
                    <a:pt x="2140242" y="236029"/>
                  </a:lnTo>
                  <a:lnTo>
                    <a:pt x="2130780" y="246380"/>
                  </a:lnTo>
                  <a:lnTo>
                    <a:pt x="2125865" y="260045"/>
                  </a:lnTo>
                  <a:lnTo>
                    <a:pt x="2126589" y="274548"/>
                  </a:lnTo>
                  <a:lnTo>
                    <a:pt x="2132634" y="287197"/>
                  </a:lnTo>
                  <a:lnTo>
                    <a:pt x="2142998" y="296659"/>
                  </a:lnTo>
                  <a:lnTo>
                    <a:pt x="2156688" y="301599"/>
                  </a:lnTo>
                  <a:lnTo>
                    <a:pt x="2171154" y="300837"/>
                  </a:lnTo>
                  <a:lnTo>
                    <a:pt x="2183777" y="294805"/>
                  </a:lnTo>
                  <a:lnTo>
                    <a:pt x="2193239" y="284454"/>
                  </a:lnTo>
                  <a:lnTo>
                    <a:pt x="2198192" y="270802"/>
                  </a:lnTo>
                  <a:close/>
                </a:path>
                <a:path w="8533130" h="5299075">
                  <a:moveTo>
                    <a:pt x="2213648" y="161785"/>
                  </a:moveTo>
                  <a:lnTo>
                    <a:pt x="2212670" y="147294"/>
                  </a:lnTo>
                  <a:lnTo>
                    <a:pt x="2206434" y="134734"/>
                  </a:lnTo>
                  <a:lnTo>
                    <a:pt x="2195931" y="125412"/>
                  </a:lnTo>
                  <a:lnTo>
                    <a:pt x="2182203" y="120675"/>
                  </a:lnTo>
                  <a:lnTo>
                    <a:pt x="2167699" y="121627"/>
                  </a:lnTo>
                  <a:lnTo>
                    <a:pt x="2155152" y="127850"/>
                  </a:lnTo>
                  <a:lnTo>
                    <a:pt x="2145855" y="138328"/>
                  </a:lnTo>
                  <a:lnTo>
                    <a:pt x="2141143" y="152044"/>
                  </a:lnTo>
                  <a:lnTo>
                    <a:pt x="2142071" y="166547"/>
                  </a:lnTo>
                  <a:lnTo>
                    <a:pt x="2148281" y="179108"/>
                  </a:lnTo>
                  <a:lnTo>
                    <a:pt x="2158771" y="188429"/>
                  </a:lnTo>
                  <a:lnTo>
                    <a:pt x="2172512" y="193167"/>
                  </a:lnTo>
                  <a:lnTo>
                    <a:pt x="2187003" y="192214"/>
                  </a:lnTo>
                  <a:lnTo>
                    <a:pt x="2199563" y="185991"/>
                  </a:lnTo>
                  <a:lnTo>
                    <a:pt x="2208885" y="175514"/>
                  </a:lnTo>
                  <a:lnTo>
                    <a:pt x="2213648" y="161785"/>
                  </a:lnTo>
                  <a:close/>
                </a:path>
                <a:path w="8533130" h="5299075">
                  <a:moveTo>
                    <a:pt x="2219223" y="2995231"/>
                  </a:moveTo>
                  <a:lnTo>
                    <a:pt x="2214473" y="2981502"/>
                  </a:lnTo>
                  <a:lnTo>
                    <a:pt x="2204770" y="2970707"/>
                  </a:lnTo>
                  <a:lnTo>
                    <a:pt x="2192096" y="2964675"/>
                  </a:lnTo>
                  <a:lnTo>
                    <a:pt x="2178075" y="2963837"/>
                  </a:lnTo>
                  <a:lnTo>
                    <a:pt x="2164359" y="2968599"/>
                  </a:lnTo>
                  <a:lnTo>
                    <a:pt x="2153577" y="2978315"/>
                  </a:lnTo>
                  <a:lnTo>
                    <a:pt x="2147557" y="2990977"/>
                  </a:lnTo>
                  <a:lnTo>
                    <a:pt x="2146719" y="3004972"/>
                  </a:lnTo>
                  <a:lnTo>
                    <a:pt x="2151469" y="3018688"/>
                  </a:lnTo>
                  <a:lnTo>
                    <a:pt x="2161184" y="3029483"/>
                  </a:lnTo>
                  <a:lnTo>
                    <a:pt x="2173859" y="3035516"/>
                  </a:lnTo>
                  <a:lnTo>
                    <a:pt x="2187867" y="3036354"/>
                  </a:lnTo>
                  <a:lnTo>
                    <a:pt x="2201583" y="3031591"/>
                  </a:lnTo>
                  <a:lnTo>
                    <a:pt x="2212365" y="3021888"/>
                  </a:lnTo>
                  <a:lnTo>
                    <a:pt x="2218385" y="3009227"/>
                  </a:lnTo>
                  <a:lnTo>
                    <a:pt x="2219223" y="2995231"/>
                  </a:lnTo>
                  <a:close/>
                </a:path>
                <a:path w="8533130" h="5299075">
                  <a:moveTo>
                    <a:pt x="2227542" y="52590"/>
                  </a:moveTo>
                  <a:lnTo>
                    <a:pt x="2226386" y="38112"/>
                  </a:lnTo>
                  <a:lnTo>
                    <a:pt x="2219985" y="25628"/>
                  </a:lnTo>
                  <a:lnTo>
                    <a:pt x="2209368" y="16459"/>
                  </a:lnTo>
                  <a:lnTo>
                    <a:pt x="2195550" y="11912"/>
                  </a:lnTo>
                  <a:lnTo>
                    <a:pt x="2181085" y="13055"/>
                  </a:lnTo>
                  <a:lnTo>
                    <a:pt x="2168614" y="19456"/>
                  </a:lnTo>
                  <a:lnTo>
                    <a:pt x="2159444" y="30060"/>
                  </a:lnTo>
                  <a:lnTo>
                    <a:pt x="2154859" y="43853"/>
                  </a:lnTo>
                  <a:lnTo>
                    <a:pt x="2156028" y="58343"/>
                  </a:lnTo>
                  <a:lnTo>
                    <a:pt x="2162429" y="70815"/>
                  </a:lnTo>
                  <a:lnTo>
                    <a:pt x="2173046" y="79984"/>
                  </a:lnTo>
                  <a:lnTo>
                    <a:pt x="2186863" y="84531"/>
                  </a:lnTo>
                  <a:lnTo>
                    <a:pt x="2201316" y="83375"/>
                  </a:lnTo>
                  <a:lnTo>
                    <a:pt x="2213787" y="76987"/>
                  </a:lnTo>
                  <a:lnTo>
                    <a:pt x="2222970" y="66382"/>
                  </a:lnTo>
                  <a:lnTo>
                    <a:pt x="2227542" y="52590"/>
                  </a:lnTo>
                  <a:close/>
                </a:path>
                <a:path w="8533130" h="5299075">
                  <a:moveTo>
                    <a:pt x="2237816" y="3842575"/>
                  </a:moveTo>
                  <a:lnTo>
                    <a:pt x="2237321" y="3835577"/>
                  </a:lnTo>
                  <a:lnTo>
                    <a:pt x="2234247" y="3829278"/>
                  </a:lnTo>
                  <a:lnTo>
                    <a:pt x="2228837" y="3824478"/>
                  </a:lnTo>
                  <a:lnTo>
                    <a:pt x="2221941" y="3822179"/>
                  </a:lnTo>
                  <a:lnTo>
                    <a:pt x="2214930" y="3822674"/>
                  </a:lnTo>
                  <a:lnTo>
                    <a:pt x="2208619" y="3825748"/>
                  </a:lnTo>
                  <a:lnTo>
                    <a:pt x="2203780" y="3831196"/>
                  </a:lnTo>
                  <a:lnTo>
                    <a:pt x="2201481" y="3838079"/>
                  </a:lnTo>
                  <a:lnTo>
                    <a:pt x="2201989" y="3845077"/>
                  </a:lnTo>
                  <a:lnTo>
                    <a:pt x="2205075" y="3851376"/>
                  </a:lnTo>
                  <a:lnTo>
                    <a:pt x="2210549" y="3856177"/>
                  </a:lnTo>
                  <a:lnTo>
                    <a:pt x="2217445" y="3858488"/>
                  </a:lnTo>
                  <a:lnTo>
                    <a:pt x="2224430" y="3857993"/>
                  </a:lnTo>
                  <a:lnTo>
                    <a:pt x="2230717" y="3854920"/>
                  </a:lnTo>
                  <a:lnTo>
                    <a:pt x="2235504" y="3849471"/>
                  </a:lnTo>
                  <a:lnTo>
                    <a:pt x="2237816" y="3842575"/>
                  </a:lnTo>
                  <a:close/>
                </a:path>
                <a:path w="8533130" h="5299075">
                  <a:moveTo>
                    <a:pt x="2276576" y="3086709"/>
                  </a:moveTo>
                  <a:lnTo>
                    <a:pt x="2271255" y="3073209"/>
                  </a:lnTo>
                  <a:lnTo>
                    <a:pt x="2261070" y="3062833"/>
                  </a:lnTo>
                  <a:lnTo>
                    <a:pt x="2248166" y="3057360"/>
                  </a:lnTo>
                  <a:lnTo>
                    <a:pt x="2234133" y="3057118"/>
                  </a:lnTo>
                  <a:lnTo>
                    <a:pt x="2220595" y="3062465"/>
                  </a:lnTo>
                  <a:lnTo>
                    <a:pt x="2210231" y="3072625"/>
                  </a:lnTo>
                  <a:lnTo>
                    <a:pt x="2204758" y="3085541"/>
                  </a:lnTo>
                  <a:lnTo>
                    <a:pt x="2204529" y="3099562"/>
                  </a:lnTo>
                  <a:lnTo>
                    <a:pt x="2209901" y="3113074"/>
                  </a:lnTo>
                  <a:lnTo>
                    <a:pt x="2220049" y="3123438"/>
                  </a:lnTo>
                  <a:lnTo>
                    <a:pt x="2232952" y="3128924"/>
                  </a:lnTo>
                  <a:lnTo>
                    <a:pt x="2246973" y="3129165"/>
                  </a:lnTo>
                  <a:lnTo>
                    <a:pt x="2260460" y="3123806"/>
                  </a:lnTo>
                  <a:lnTo>
                    <a:pt x="2270836" y="3113646"/>
                  </a:lnTo>
                  <a:lnTo>
                    <a:pt x="2276322" y="3100730"/>
                  </a:lnTo>
                  <a:lnTo>
                    <a:pt x="2276576" y="3086709"/>
                  </a:lnTo>
                  <a:close/>
                </a:path>
                <a:path w="8533130" h="5299075">
                  <a:moveTo>
                    <a:pt x="2282939" y="3762502"/>
                  </a:moveTo>
                  <a:lnTo>
                    <a:pt x="2282317" y="3755517"/>
                  </a:lnTo>
                  <a:lnTo>
                    <a:pt x="2279142" y="3749281"/>
                  </a:lnTo>
                  <a:lnTo>
                    <a:pt x="2273643" y="3744569"/>
                  </a:lnTo>
                  <a:lnTo>
                    <a:pt x="2266696" y="3742372"/>
                  </a:lnTo>
                  <a:lnTo>
                    <a:pt x="2259698" y="3742994"/>
                  </a:lnTo>
                  <a:lnTo>
                    <a:pt x="2253450" y="3746182"/>
                  </a:lnTo>
                  <a:lnTo>
                    <a:pt x="2248763" y="3751719"/>
                  </a:lnTo>
                  <a:lnTo>
                    <a:pt x="2246553" y="3758628"/>
                  </a:lnTo>
                  <a:lnTo>
                    <a:pt x="2247150" y="3765613"/>
                  </a:lnTo>
                  <a:lnTo>
                    <a:pt x="2250351" y="3771849"/>
                  </a:lnTo>
                  <a:lnTo>
                    <a:pt x="2255901" y="3776548"/>
                  </a:lnTo>
                  <a:lnTo>
                    <a:pt x="2262797" y="3778745"/>
                  </a:lnTo>
                  <a:lnTo>
                    <a:pt x="2269769" y="3778135"/>
                  </a:lnTo>
                  <a:lnTo>
                    <a:pt x="2276030" y="3774948"/>
                  </a:lnTo>
                  <a:lnTo>
                    <a:pt x="2280767" y="3769423"/>
                  </a:lnTo>
                  <a:lnTo>
                    <a:pt x="2282939" y="3762502"/>
                  </a:lnTo>
                  <a:close/>
                </a:path>
                <a:path w="8533130" h="5299075">
                  <a:moveTo>
                    <a:pt x="2326652" y="3681704"/>
                  </a:moveTo>
                  <a:lnTo>
                    <a:pt x="2325928" y="3674719"/>
                  </a:lnTo>
                  <a:lnTo>
                    <a:pt x="2322652" y="3668534"/>
                  </a:lnTo>
                  <a:lnTo>
                    <a:pt x="2317064" y="3663924"/>
                  </a:lnTo>
                  <a:lnTo>
                    <a:pt x="2310092" y="3661841"/>
                  </a:lnTo>
                  <a:lnTo>
                    <a:pt x="2303107" y="3662565"/>
                  </a:lnTo>
                  <a:lnTo>
                    <a:pt x="2296909" y="3665855"/>
                  </a:lnTo>
                  <a:lnTo>
                    <a:pt x="2292299" y="3671455"/>
                  </a:lnTo>
                  <a:lnTo>
                    <a:pt x="2290254" y="3678415"/>
                  </a:lnTo>
                  <a:lnTo>
                    <a:pt x="2290978" y="3685387"/>
                  </a:lnTo>
                  <a:lnTo>
                    <a:pt x="2294255" y="3691585"/>
                  </a:lnTo>
                  <a:lnTo>
                    <a:pt x="2299881" y="3696195"/>
                  </a:lnTo>
                  <a:lnTo>
                    <a:pt x="2306815" y="3698278"/>
                  </a:lnTo>
                  <a:lnTo>
                    <a:pt x="2313775" y="3697554"/>
                  </a:lnTo>
                  <a:lnTo>
                    <a:pt x="2319959" y="3694265"/>
                  </a:lnTo>
                  <a:lnTo>
                    <a:pt x="2324570" y="3688651"/>
                  </a:lnTo>
                  <a:lnTo>
                    <a:pt x="2326652" y="3681704"/>
                  </a:lnTo>
                  <a:close/>
                </a:path>
                <a:path w="8533130" h="5299075">
                  <a:moveTo>
                    <a:pt x="2338514" y="3189198"/>
                  </a:moveTo>
                  <a:lnTo>
                    <a:pt x="2338057" y="3175190"/>
                  </a:lnTo>
                  <a:lnTo>
                    <a:pt x="2332075" y="3161969"/>
                  </a:lnTo>
                  <a:lnTo>
                    <a:pt x="2321369" y="3152114"/>
                  </a:lnTo>
                  <a:lnTo>
                    <a:pt x="2308187" y="3147288"/>
                  </a:lnTo>
                  <a:lnTo>
                    <a:pt x="2294166" y="3147745"/>
                  </a:lnTo>
                  <a:lnTo>
                    <a:pt x="2280945" y="3153765"/>
                  </a:lnTo>
                  <a:lnTo>
                    <a:pt x="2271103" y="3164433"/>
                  </a:lnTo>
                  <a:lnTo>
                    <a:pt x="2266264" y="3177603"/>
                  </a:lnTo>
                  <a:lnTo>
                    <a:pt x="2266721" y="3191611"/>
                  </a:lnTo>
                  <a:lnTo>
                    <a:pt x="2272728" y="3204819"/>
                  </a:lnTo>
                  <a:lnTo>
                    <a:pt x="2283422" y="3214674"/>
                  </a:lnTo>
                  <a:lnTo>
                    <a:pt x="2296591" y="3219513"/>
                  </a:lnTo>
                  <a:lnTo>
                    <a:pt x="2310612" y="3219043"/>
                  </a:lnTo>
                  <a:lnTo>
                    <a:pt x="2323833" y="3213036"/>
                  </a:lnTo>
                  <a:lnTo>
                    <a:pt x="2333688" y="3202355"/>
                  </a:lnTo>
                  <a:lnTo>
                    <a:pt x="2338514" y="3189198"/>
                  </a:lnTo>
                  <a:close/>
                </a:path>
                <a:path w="8533130" h="5299075">
                  <a:moveTo>
                    <a:pt x="2369134" y="3600221"/>
                  </a:moveTo>
                  <a:lnTo>
                    <a:pt x="2368283" y="3593261"/>
                  </a:lnTo>
                  <a:lnTo>
                    <a:pt x="2364892" y="3587115"/>
                  </a:lnTo>
                  <a:lnTo>
                    <a:pt x="2359228" y="3582581"/>
                  </a:lnTo>
                  <a:lnTo>
                    <a:pt x="2352243" y="3580625"/>
                  </a:lnTo>
                  <a:lnTo>
                    <a:pt x="2345283" y="3581463"/>
                  </a:lnTo>
                  <a:lnTo>
                    <a:pt x="2339136" y="3584841"/>
                  </a:lnTo>
                  <a:lnTo>
                    <a:pt x="2334628" y="3590518"/>
                  </a:lnTo>
                  <a:lnTo>
                    <a:pt x="2332672" y="3597516"/>
                  </a:lnTo>
                  <a:lnTo>
                    <a:pt x="2333498" y="3604476"/>
                  </a:lnTo>
                  <a:lnTo>
                    <a:pt x="2336876" y="3610610"/>
                  </a:lnTo>
                  <a:lnTo>
                    <a:pt x="2342591" y="3615144"/>
                  </a:lnTo>
                  <a:lnTo>
                    <a:pt x="2349563" y="3617112"/>
                  </a:lnTo>
                  <a:lnTo>
                    <a:pt x="2356535" y="3616274"/>
                  </a:lnTo>
                  <a:lnTo>
                    <a:pt x="2362670" y="3612883"/>
                  </a:lnTo>
                  <a:lnTo>
                    <a:pt x="2367178" y="3607219"/>
                  </a:lnTo>
                  <a:lnTo>
                    <a:pt x="2369134" y="3600221"/>
                  </a:lnTo>
                  <a:close/>
                </a:path>
                <a:path w="8533130" h="5299075">
                  <a:moveTo>
                    <a:pt x="2405354" y="3273856"/>
                  </a:moveTo>
                  <a:lnTo>
                    <a:pt x="2404059" y="3259899"/>
                  </a:lnTo>
                  <a:lnTo>
                    <a:pt x="2397252" y="3247047"/>
                  </a:lnTo>
                  <a:lnTo>
                    <a:pt x="2386063" y="3237839"/>
                  </a:lnTo>
                  <a:lnTo>
                    <a:pt x="2372664" y="3233788"/>
                  </a:lnTo>
                  <a:lnTo>
                    <a:pt x="2358720" y="3235071"/>
                  </a:lnTo>
                  <a:lnTo>
                    <a:pt x="2345880" y="3241840"/>
                  </a:lnTo>
                  <a:lnTo>
                    <a:pt x="2336622" y="3253067"/>
                  </a:lnTo>
                  <a:lnTo>
                    <a:pt x="2332571" y="3266490"/>
                  </a:lnTo>
                  <a:lnTo>
                    <a:pt x="2333853" y="3280448"/>
                  </a:lnTo>
                  <a:lnTo>
                    <a:pt x="2340660" y="3293300"/>
                  </a:lnTo>
                  <a:lnTo>
                    <a:pt x="2351849" y="3302508"/>
                  </a:lnTo>
                  <a:lnTo>
                    <a:pt x="2365260" y="3306559"/>
                  </a:lnTo>
                  <a:lnTo>
                    <a:pt x="2379205" y="3305289"/>
                  </a:lnTo>
                  <a:lnTo>
                    <a:pt x="2392045" y="3298507"/>
                  </a:lnTo>
                  <a:lnTo>
                    <a:pt x="2401303" y="3287280"/>
                  </a:lnTo>
                  <a:lnTo>
                    <a:pt x="2405354" y="3273856"/>
                  </a:lnTo>
                  <a:close/>
                </a:path>
                <a:path w="8533130" h="5299075">
                  <a:moveTo>
                    <a:pt x="2410333" y="3518090"/>
                  </a:moveTo>
                  <a:lnTo>
                    <a:pt x="2409393" y="3511143"/>
                  </a:lnTo>
                  <a:lnTo>
                    <a:pt x="2405926" y="3505060"/>
                  </a:lnTo>
                  <a:lnTo>
                    <a:pt x="2400185" y="3500628"/>
                  </a:lnTo>
                  <a:lnTo>
                    <a:pt x="2393162" y="3498761"/>
                  </a:lnTo>
                  <a:lnTo>
                    <a:pt x="2386215" y="3499701"/>
                  </a:lnTo>
                  <a:lnTo>
                    <a:pt x="2380132" y="3503180"/>
                  </a:lnTo>
                  <a:lnTo>
                    <a:pt x="2375687" y="3508933"/>
                  </a:lnTo>
                  <a:lnTo>
                    <a:pt x="2373820" y="3515944"/>
                  </a:lnTo>
                  <a:lnTo>
                    <a:pt x="2374773" y="3522891"/>
                  </a:lnTo>
                  <a:lnTo>
                    <a:pt x="2378265" y="3528974"/>
                  </a:lnTo>
                  <a:lnTo>
                    <a:pt x="2384006" y="3533419"/>
                  </a:lnTo>
                  <a:lnTo>
                    <a:pt x="2391016" y="3535286"/>
                  </a:lnTo>
                  <a:lnTo>
                    <a:pt x="2397976" y="3534333"/>
                  </a:lnTo>
                  <a:lnTo>
                    <a:pt x="2404059" y="3530854"/>
                  </a:lnTo>
                  <a:lnTo>
                    <a:pt x="2408504" y="3525101"/>
                  </a:lnTo>
                  <a:lnTo>
                    <a:pt x="2410333" y="3518090"/>
                  </a:lnTo>
                  <a:close/>
                </a:path>
                <a:path w="8533130" h="5299075">
                  <a:moveTo>
                    <a:pt x="2450312" y="3435375"/>
                  </a:moveTo>
                  <a:lnTo>
                    <a:pt x="2449258" y="3428441"/>
                  </a:lnTo>
                  <a:lnTo>
                    <a:pt x="2445689" y="3422408"/>
                  </a:lnTo>
                  <a:lnTo>
                    <a:pt x="2439873" y="3418052"/>
                  </a:lnTo>
                  <a:lnTo>
                    <a:pt x="2432824" y="3416300"/>
                  </a:lnTo>
                  <a:lnTo>
                    <a:pt x="2425890" y="3417341"/>
                  </a:lnTo>
                  <a:lnTo>
                    <a:pt x="2419845" y="3420910"/>
                  </a:lnTo>
                  <a:lnTo>
                    <a:pt x="2415451" y="3426714"/>
                  </a:lnTo>
                  <a:lnTo>
                    <a:pt x="2413724" y="3433762"/>
                  </a:lnTo>
                  <a:lnTo>
                    <a:pt x="2414765" y="3440696"/>
                  </a:lnTo>
                  <a:lnTo>
                    <a:pt x="2418334" y="3446729"/>
                  </a:lnTo>
                  <a:lnTo>
                    <a:pt x="2424150" y="3451085"/>
                  </a:lnTo>
                  <a:lnTo>
                    <a:pt x="2431199" y="3452850"/>
                  </a:lnTo>
                  <a:lnTo>
                    <a:pt x="2438133" y="3451796"/>
                  </a:lnTo>
                  <a:lnTo>
                    <a:pt x="2444178" y="3448240"/>
                  </a:lnTo>
                  <a:lnTo>
                    <a:pt x="2448560" y="3442424"/>
                  </a:lnTo>
                  <a:lnTo>
                    <a:pt x="2450312" y="3435375"/>
                  </a:lnTo>
                  <a:close/>
                </a:path>
                <a:path w="8533130" h="5299075">
                  <a:moveTo>
                    <a:pt x="2489085" y="3352101"/>
                  </a:moveTo>
                  <a:lnTo>
                    <a:pt x="2487930" y="3345180"/>
                  </a:lnTo>
                  <a:lnTo>
                    <a:pt x="2484272" y="3339198"/>
                  </a:lnTo>
                  <a:lnTo>
                    <a:pt x="2478379" y="3334918"/>
                  </a:lnTo>
                  <a:lnTo>
                    <a:pt x="2471318" y="3333267"/>
                  </a:lnTo>
                  <a:lnTo>
                    <a:pt x="2471178" y="3333292"/>
                  </a:lnTo>
                  <a:lnTo>
                    <a:pt x="2467572" y="3327463"/>
                  </a:lnTo>
                  <a:lnTo>
                    <a:pt x="2455748" y="3319056"/>
                  </a:lnTo>
                  <a:lnTo>
                    <a:pt x="2442083" y="3315944"/>
                  </a:lnTo>
                  <a:lnTo>
                    <a:pt x="2428265" y="3318179"/>
                  </a:lnTo>
                  <a:lnTo>
                    <a:pt x="2415921" y="3325838"/>
                  </a:lnTo>
                  <a:lnTo>
                    <a:pt x="2407462" y="3337674"/>
                  </a:lnTo>
                  <a:lnTo>
                    <a:pt x="2404364" y="3351352"/>
                  </a:lnTo>
                  <a:lnTo>
                    <a:pt x="2406624" y="3365195"/>
                  </a:lnTo>
                  <a:lnTo>
                    <a:pt x="2414270" y="3377539"/>
                  </a:lnTo>
                  <a:lnTo>
                    <a:pt x="2426093" y="3385947"/>
                  </a:lnTo>
                  <a:lnTo>
                    <a:pt x="2439759" y="3389058"/>
                  </a:lnTo>
                  <a:lnTo>
                    <a:pt x="2453589" y="3386810"/>
                  </a:lnTo>
                  <a:lnTo>
                    <a:pt x="2465933" y="3379165"/>
                  </a:lnTo>
                  <a:lnTo>
                    <a:pt x="2472855" y="3369424"/>
                  </a:lnTo>
                  <a:lnTo>
                    <a:pt x="2477160" y="3368700"/>
                  </a:lnTo>
                  <a:lnTo>
                    <a:pt x="2483154" y="3365042"/>
                  </a:lnTo>
                  <a:lnTo>
                    <a:pt x="2487422" y="3359175"/>
                  </a:lnTo>
                  <a:lnTo>
                    <a:pt x="2489085" y="3352101"/>
                  </a:lnTo>
                  <a:close/>
                </a:path>
                <a:path w="8533130" h="5299075">
                  <a:moveTo>
                    <a:pt x="2526677" y="3268294"/>
                  </a:moveTo>
                  <a:lnTo>
                    <a:pt x="2525445" y="3261398"/>
                  </a:lnTo>
                  <a:lnTo>
                    <a:pt x="2521699" y="3255467"/>
                  </a:lnTo>
                  <a:lnTo>
                    <a:pt x="2515768" y="3251276"/>
                  </a:lnTo>
                  <a:lnTo>
                    <a:pt x="2508681" y="3249714"/>
                  </a:lnTo>
                  <a:lnTo>
                    <a:pt x="2501785" y="3250946"/>
                  </a:lnTo>
                  <a:lnTo>
                    <a:pt x="2495842" y="3254679"/>
                  </a:lnTo>
                  <a:lnTo>
                    <a:pt x="2491625" y="3260610"/>
                  </a:lnTo>
                  <a:lnTo>
                    <a:pt x="2490089" y="3267697"/>
                  </a:lnTo>
                  <a:lnTo>
                    <a:pt x="2491321" y="3274606"/>
                  </a:lnTo>
                  <a:lnTo>
                    <a:pt x="2495042" y="3280537"/>
                  </a:lnTo>
                  <a:lnTo>
                    <a:pt x="2500960" y="3284728"/>
                  </a:lnTo>
                  <a:lnTo>
                    <a:pt x="2508046" y="3286290"/>
                  </a:lnTo>
                  <a:lnTo>
                    <a:pt x="2514943" y="3285058"/>
                  </a:lnTo>
                  <a:lnTo>
                    <a:pt x="2520886" y="3281324"/>
                  </a:lnTo>
                  <a:lnTo>
                    <a:pt x="2525103" y="3275380"/>
                  </a:lnTo>
                  <a:lnTo>
                    <a:pt x="2526677" y="3268294"/>
                  </a:lnTo>
                  <a:close/>
                </a:path>
                <a:path w="8533130" h="5299075">
                  <a:moveTo>
                    <a:pt x="2555405" y="3427158"/>
                  </a:moveTo>
                  <a:lnTo>
                    <a:pt x="2552027" y="3413556"/>
                  </a:lnTo>
                  <a:lnTo>
                    <a:pt x="2543378" y="3401885"/>
                  </a:lnTo>
                  <a:lnTo>
                    <a:pt x="2530843" y="3394494"/>
                  </a:lnTo>
                  <a:lnTo>
                    <a:pt x="2516975" y="3392538"/>
                  </a:lnTo>
                  <a:lnTo>
                    <a:pt x="2503386" y="3395942"/>
                  </a:lnTo>
                  <a:lnTo>
                    <a:pt x="2491727" y="3404616"/>
                  </a:lnTo>
                  <a:lnTo>
                    <a:pt x="2484323" y="3417100"/>
                  </a:lnTo>
                  <a:lnTo>
                    <a:pt x="2482354" y="3430981"/>
                  </a:lnTo>
                  <a:lnTo>
                    <a:pt x="2485733" y="3444595"/>
                  </a:lnTo>
                  <a:lnTo>
                    <a:pt x="2494369" y="3456254"/>
                  </a:lnTo>
                  <a:lnTo>
                    <a:pt x="2506865" y="3463645"/>
                  </a:lnTo>
                  <a:lnTo>
                    <a:pt x="2520746" y="3465601"/>
                  </a:lnTo>
                  <a:lnTo>
                    <a:pt x="2534361" y="3462197"/>
                  </a:lnTo>
                  <a:lnTo>
                    <a:pt x="2542387" y="3456241"/>
                  </a:lnTo>
                  <a:lnTo>
                    <a:pt x="2546032" y="3453536"/>
                  </a:lnTo>
                  <a:lnTo>
                    <a:pt x="2553436" y="3441039"/>
                  </a:lnTo>
                  <a:lnTo>
                    <a:pt x="2555405" y="3427158"/>
                  </a:lnTo>
                  <a:close/>
                </a:path>
                <a:path w="8533130" h="5299075">
                  <a:moveTo>
                    <a:pt x="2563126" y="3184017"/>
                  </a:moveTo>
                  <a:lnTo>
                    <a:pt x="2561793" y="3177121"/>
                  </a:lnTo>
                  <a:lnTo>
                    <a:pt x="2557983" y="3171240"/>
                  </a:lnTo>
                  <a:lnTo>
                    <a:pt x="2551976" y="3167113"/>
                  </a:lnTo>
                  <a:lnTo>
                    <a:pt x="2544889" y="3165652"/>
                  </a:lnTo>
                  <a:lnTo>
                    <a:pt x="2538018" y="3166986"/>
                  </a:lnTo>
                  <a:lnTo>
                    <a:pt x="2532126" y="3170796"/>
                  </a:lnTo>
                  <a:lnTo>
                    <a:pt x="2528024" y="3176790"/>
                  </a:lnTo>
                  <a:lnTo>
                    <a:pt x="2526563" y="3183890"/>
                  </a:lnTo>
                  <a:lnTo>
                    <a:pt x="2527897" y="3190773"/>
                  </a:lnTo>
                  <a:lnTo>
                    <a:pt x="2531707" y="3196666"/>
                  </a:lnTo>
                  <a:lnTo>
                    <a:pt x="2537714" y="3200781"/>
                  </a:lnTo>
                  <a:lnTo>
                    <a:pt x="2544800" y="3202241"/>
                  </a:lnTo>
                  <a:lnTo>
                    <a:pt x="2551684" y="3200920"/>
                  </a:lnTo>
                  <a:lnTo>
                    <a:pt x="2557564" y="3197110"/>
                  </a:lnTo>
                  <a:lnTo>
                    <a:pt x="2561666" y="3191129"/>
                  </a:lnTo>
                  <a:lnTo>
                    <a:pt x="2563126" y="3184017"/>
                  </a:lnTo>
                  <a:close/>
                </a:path>
                <a:path w="8533130" h="5299075">
                  <a:moveTo>
                    <a:pt x="2598521" y="3099257"/>
                  </a:moveTo>
                  <a:lnTo>
                    <a:pt x="2597099" y="3092386"/>
                  </a:lnTo>
                  <a:lnTo>
                    <a:pt x="2593213" y="3086544"/>
                  </a:lnTo>
                  <a:lnTo>
                    <a:pt x="2587180" y="3082506"/>
                  </a:lnTo>
                  <a:lnTo>
                    <a:pt x="2580055" y="3081134"/>
                  </a:lnTo>
                  <a:lnTo>
                    <a:pt x="2573197" y="3082544"/>
                  </a:lnTo>
                  <a:lnTo>
                    <a:pt x="2567355" y="3086443"/>
                  </a:lnTo>
                  <a:lnTo>
                    <a:pt x="2563317" y="3092475"/>
                  </a:lnTo>
                  <a:lnTo>
                    <a:pt x="2561945" y="3099612"/>
                  </a:lnTo>
                  <a:lnTo>
                    <a:pt x="2563368" y="3106470"/>
                  </a:lnTo>
                  <a:lnTo>
                    <a:pt x="2567254" y="3112312"/>
                  </a:lnTo>
                  <a:lnTo>
                    <a:pt x="2573286" y="3116351"/>
                  </a:lnTo>
                  <a:lnTo>
                    <a:pt x="2580411" y="3117723"/>
                  </a:lnTo>
                  <a:lnTo>
                    <a:pt x="2587282" y="3116313"/>
                  </a:lnTo>
                  <a:lnTo>
                    <a:pt x="2593111" y="3112427"/>
                  </a:lnTo>
                  <a:lnTo>
                    <a:pt x="2597150" y="3106382"/>
                  </a:lnTo>
                  <a:lnTo>
                    <a:pt x="2598521" y="3099257"/>
                  </a:lnTo>
                  <a:close/>
                </a:path>
                <a:path w="8533130" h="5299075">
                  <a:moveTo>
                    <a:pt x="2632786" y="3014065"/>
                  </a:moveTo>
                  <a:lnTo>
                    <a:pt x="2631275" y="3007220"/>
                  </a:lnTo>
                  <a:lnTo>
                    <a:pt x="2627299" y="3001429"/>
                  </a:lnTo>
                  <a:lnTo>
                    <a:pt x="2621191" y="2997479"/>
                  </a:lnTo>
                  <a:lnTo>
                    <a:pt x="2614079" y="2996184"/>
                  </a:lnTo>
                  <a:lnTo>
                    <a:pt x="2607233" y="2997682"/>
                  </a:lnTo>
                  <a:lnTo>
                    <a:pt x="2601442" y="3001632"/>
                  </a:lnTo>
                  <a:lnTo>
                    <a:pt x="2597518" y="3007715"/>
                  </a:lnTo>
                  <a:lnTo>
                    <a:pt x="2596210" y="3014878"/>
                  </a:lnTo>
                  <a:lnTo>
                    <a:pt x="2597696" y="3021723"/>
                  </a:lnTo>
                  <a:lnTo>
                    <a:pt x="2601658" y="3027515"/>
                  </a:lnTo>
                  <a:lnTo>
                    <a:pt x="2607754" y="3031464"/>
                  </a:lnTo>
                  <a:lnTo>
                    <a:pt x="2614917" y="3032760"/>
                  </a:lnTo>
                  <a:lnTo>
                    <a:pt x="2621775" y="3031248"/>
                  </a:lnTo>
                  <a:lnTo>
                    <a:pt x="2627566" y="3027299"/>
                  </a:lnTo>
                  <a:lnTo>
                    <a:pt x="2631541" y="3021215"/>
                  </a:lnTo>
                  <a:lnTo>
                    <a:pt x="2632786" y="3014065"/>
                  </a:lnTo>
                  <a:close/>
                </a:path>
                <a:path w="8533130" h="5299075">
                  <a:moveTo>
                    <a:pt x="2639669" y="3492423"/>
                  </a:moveTo>
                  <a:lnTo>
                    <a:pt x="2634907" y="3479228"/>
                  </a:lnTo>
                  <a:lnTo>
                    <a:pt x="2625128" y="3468522"/>
                  </a:lnTo>
                  <a:lnTo>
                    <a:pt x="2611907" y="3462439"/>
                  </a:lnTo>
                  <a:lnTo>
                    <a:pt x="2597899" y="3461905"/>
                  </a:lnTo>
                  <a:lnTo>
                    <a:pt x="2584716" y="3466668"/>
                  </a:lnTo>
                  <a:lnTo>
                    <a:pt x="2574023" y="3476472"/>
                  </a:lnTo>
                  <a:lnTo>
                    <a:pt x="2567902" y="3489655"/>
                  </a:lnTo>
                  <a:lnTo>
                    <a:pt x="2567368" y="3503663"/>
                  </a:lnTo>
                  <a:lnTo>
                    <a:pt x="2572143" y="3516858"/>
                  </a:lnTo>
                  <a:lnTo>
                    <a:pt x="2581973" y="3527577"/>
                  </a:lnTo>
                  <a:lnTo>
                    <a:pt x="2595143" y="3533660"/>
                  </a:lnTo>
                  <a:lnTo>
                    <a:pt x="2609138" y="3534181"/>
                  </a:lnTo>
                  <a:lnTo>
                    <a:pt x="2622334" y="3529419"/>
                  </a:lnTo>
                  <a:lnTo>
                    <a:pt x="2633078" y="3519627"/>
                  </a:lnTo>
                  <a:lnTo>
                    <a:pt x="2639149" y="3506432"/>
                  </a:lnTo>
                  <a:lnTo>
                    <a:pt x="2639669" y="3492423"/>
                  </a:lnTo>
                  <a:close/>
                </a:path>
                <a:path w="8533130" h="5299075">
                  <a:moveTo>
                    <a:pt x="2666047" y="2928467"/>
                  </a:moveTo>
                  <a:lnTo>
                    <a:pt x="2664460" y="2921635"/>
                  </a:lnTo>
                  <a:lnTo>
                    <a:pt x="2660434" y="2915894"/>
                  </a:lnTo>
                  <a:lnTo>
                    <a:pt x="2654300" y="2912008"/>
                  </a:lnTo>
                  <a:lnTo>
                    <a:pt x="2647137" y="2910814"/>
                  </a:lnTo>
                  <a:lnTo>
                    <a:pt x="2640304" y="2912389"/>
                  </a:lnTo>
                  <a:lnTo>
                    <a:pt x="2634538" y="2916428"/>
                  </a:lnTo>
                  <a:lnTo>
                    <a:pt x="2630627" y="2922562"/>
                  </a:lnTo>
                  <a:lnTo>
                    <a:pt x="2629446" y="2929725"/>
                  </a:lnTo>
                  <a:lnTo>
                    <a:pt x="2631046" y="2936544"/>
                  </a:lnTo>
                  <a:lnTo>
                    <a:pt x="2635097" y="2942285"/>
                  </a:lnTo>
                  <a:lnTo>
                    <a:pt x="2641231" y="2946171"/>
                  </a:lnTo>
                  <a:lnTo>
                    <a:pt x="2648381" y="2947378"/>
                  </a:lnTo>
                  <a:lnTo>
                    <a:pt x="2655214" y="2945790"/>
                  </a:lnTo>
                  <a:lnTo>
                    <a:pt x="2660942" y="2941764"/>
                  </a:lnTo>
                  <a:lnTo>
                    <a:pt x="2664815" y="2935630"/>
                  </a:lnTo>
                  <a:lnTo>
                    <a:pt x="2666047" y="2928467"/>
                  </a:lnTo>
                  <a:close/>
                </a:path>
                <a:path w="8533130" h="5299075">
                  <a:moveTo>
                    <a:pt x="2698191" y="2842476"/>
                  </a:moveTo>
                  <a:lnTo>
                    <a:pt x="2696527" y="2835668"/>
                  </a:lnTo>
                  <a:lnTo>
                    <a:pt x="2692450" y="2829979"/>
                  </a:lnTo>
                  <a:lnTo>
                    <a:pt x="2686304" y="2826169"/>
                  </a:lnTo>
                  <a:lnTo>
                    <a:pt x="2679103" y="2825051"/>
                  </a:lnTo>
                  <a:lnTo>
                    <a:pt x="2672283" y="2826715"/>
                  </a:lnTo>
                  <a:lnTo>
                    <a:pt x="2666606" y="2830804"/>
                  </a:lnTo>
                  <a:lnTo>
                    <a:pt x="2662809" y="2836976"/>
                  </a:lnTo>
                  <a:lnTo>
                    <a:pt x="2661704" y="2844165"/>
                  </a:lnTo>
                  <a:lnTo>
                    <a:pt x="2663367" y="2850972"/>
                  </a:lnTo>
                  <a:lnTo>
                    <a:pt x="2667444" y="2856661"/>
                  </a:lnTo>
                  <a:lnTo>
                    <a:pt x="2673591" y="2860471"/>
                  </a:lnTo>
                  <a:lnTo>
                    <a:pt x="2680792" y="2861589"/>
                  </a:lnTo>
                  <a:lnTo>
                    <a:pt x="2687612" y="2859925"/>
                  </a:lnTo>
                  <a:lnTo>
                    <a:pt x="2693289" y="2855836"/>
                  </a:lnTo>
                  <a:lnTo>
                    <a:pt x="2697099" y="2849651"/>
                  </a:lnTo>
                  <a:lnTo>
                    <a:pt x="2698191" y="2842476"/>
                  </a:lnTo>
                  <a:close/>
                </a:path>
                <a:path w="8533130" h="5299075">
                  <a:moveTo>
                    <a:pt x="2729407" y="2756116"/>
                  </a:moveTo>
                  <a:lnTo>
                    <a:pt x="2727668" y="2749334"/>
                  </a:lnTo>
                  <a:lnTo>
                    <a:pt x="2723515" y="2743695"/>
                  </a:lnTo>
                  <a:lnTo>
                    <a:pt x="2717304" y="2739961"/>
                  </a:lnTo>
                  <a:lnTo>
                    <a:pt x="2710116" y="2738920"/>
                  </a:lnTo>
                  <a:lnTo>
                    <a:pt x="2703347" y="2740660"/>
                  </a:lnTo>
                  <a:lnTo>
                    <a:pt x="2697721" y="2744825"/>
                  </a:lnTo>
                  <a:lnTo>
                    <a:pt x="2693987" y="2751061"/>
                  </a:lnTo>
                  <a:lnTo>
                    <a:pt x="2692908" y="2758236"/>
                  </a:lnTo>
                  <a:lnTo>
                    <a:pt x="2694648" y="2765031"/>
                  </a:lnTo>
                  <a:lnTo>
                    <a:pt x="2698826" y="2770670"/>
                  </a:lnTo>
                  <a:lnTo>
                    <a:pt x="2705049" y="2774416"/>
                  </a:lnTo>
                  <a:lnTo>
                    <a:pt x="2712224" y="2775445"/>
                  </a:lnTo>
                  <a:lnTo>
                    <a:pt x="2719006" y="2773705"/>
                  </a:lnTo>
                  <a:lnTo>
                    <a:pt x="2724632" y="2769539"/>
                  </a:lnTo>
                  <a:lnTo>
                    <a:pt x="2728366" y="2763316"/>
                  </a:lnTo>
                  <a:lnTo>
                    <a:pt x="2729407" y="2756116"/>
                  </a:lnTo>
                  <a:close/>
                </a:path>
                <a:path w="8533130" h="5299075">
                  <a:moveTo>
                    <a:pt x="2731643" y="3560864"/>
                  </a:moveTo>
                  <a:lnTo>
                    <a:pt x="2730423" y="3546894"/>
                  </a:lnTo>
                  <a:lnTo>
                    <a:pt x="2724048" y="3534397"/>
                  </a:lnTo>
                  <a:lnTo>
                    <a:pt x="2712999" y="3524974"/>
                  </a:lnTo>
                  <a:lnTo>
                    <a:pt x="2699169" y="3520579"/>
                  </a:lnTo>
                  <a:lnTo>
                    <a:pt x="2685211" y="3521799"/>
                  </a:lnTo>
                  <a:lnTo>
                    <a:pt x="2672715" y="3528174"/>
                  </a:lnTo>
                  <a:lnTo>
                    <a:pt x="2663253" y="3539236"/>
                  </a:lnTo>
                  <a:lnTo>
                    <a:pt x="2658884" y="3553079"/>
                  </a:lnTo>
                  <a:lnTo>
                    <a:pt x="2660104" y="3567036"/>
                  </a:lnTo>
                  <a:lnTo>
                    <a:pt x="2666479" y="3579533"/>
                  </a:lnTo>
                  <a:lnTo>
                    <a:pt x="2677528" y="3588943"/>
                  </a:lnTo>
                  <a:lnTo>
                    <a:pt x="2691371" y="3593338"/>
                  </a:lnTo>
                  <a:lnTo>
                    <a:pt x="2705341" y="3592118"/>
                  </a:lnTo>
                  <a:lnTo>
                    <a:pt x="2717850" y="3585756"/>
                  </a:lnTo>
                  <a:lnTo>
                    <a:pt x="2727274" y="3574707"/>
                  </a:lnTo>
                  <a:lnTo>
                    <a:pt x="2731643" y="3560864"/>
                  </a:lnTo>
                  <a:close/>
                </a:path>
                <a:path w="8533130" h="5299075">
                  <a:moveTo>
                    <a:pt x="2759672" y="2669425"/>
                  </a:moveTo>
                  <a:lnTo>
                    <a:pt x="2757855" y="2662656"/>
                  </a:lnTo>
                  <a:lnTo>
                    <a:pt x="2753626" y="2657068"/>
                  </a:lnTo>
                  <a:lnTo>
                    <a:pt x="2747391" y="2653398"/>
                  </a:lnTo>
                  <a:lnTo>
                    <a:pt x="2740152" y="2652445"/>
                  </a:lnTo>
                  <a:lnTo>
                    <a:pt x="2733357" y="2654262"/>
                  </a:lnTo>
                  <a:lnTo>
                    <a:pt x="2727744" y="2658491"/>
                  </a:lnTo>
                  <a:lnTo>
                    <a:pt x="2724073" y="2664752"/>
                  </a:lnTo>
                  <a:lnTo>
                    <a:pt x="2723146" y="2671953"/>
                  </a:lnTo>
                  <a:lnTo>
                    <a:pt x="2724988" y="2678722"/>
                  </a:lnTo>
                  <a:lnTo>
                    <a:pt x="2729217" y="2684322"/>
                  </a:lnTo>
                  <a:lnTo>
                    <a:pt x="2735503" y="2687980"/>
                  </a:lnTo>
                  <a:lnTo>
                    <a:pt x="2742679" y="2688945"/>
                  </a:lnTo>
                  <a:lnTo>
                    <a:pt x="2749448" y="2687129"/>
                  </a:lnTo>
                  <a:lnTo>
                    <a:pt x="2755036" y="2682900"/>
                  </a:lnTo>
                  <a:lnTo>
                    <a:pt x="2758719" y="2676626"/>
                  </a:lnTo>
                  <a:lnTo>
                    <a:pt x="2759672" y="2669425"/>
                  </a:lnTo>
                  <a:close/>
                </a:path>
                <a:path w="8533130" h="5299075">
                  <a:moveTo>
                    <a:pt x="2774645" y="64389"/>
                  </a:moveTo>
                  <a:lnTo>
                    <a:pt x="2771952" y="57632"/>
                  </a:lnTo>
                  <a:lnTo>
                    <a:pt x="2767076" y="52590"/>
                  </a:lnTo>
                  <a:lnTo>
                    <a:pt x="2760688" y="49745"/>
                  </a:lnTo>
                  <a:lnTo>
                    <a:pt x="2753423" y="49568"/>
                  </a:lnTo>
                  <a:lnTo>
                    <a:pt x="2746667" y="52222"/>
                  </a:lnTo>
                  <a:lnTo>
                    <a:pt x="2741625" y="57099"/>
                  </a:lnTo>
                  <a:lnTo>
                    <a:pt x="2738793" y="63500"/>
                  </a:lnTo>
                  <a:lnTo>
                    <a:pt x="2738615" y="70751"/>
                  </a:lnTo>
                  <a:lnTo>
                    <a:pt x="2741257" y="77520"/>
                  </a:lnTo>
                  <a:lnTo>
                    <a:pt x="2746121" y="82562"/>
                  </a:lnTo>
                  <a:lnTo>
                    <a:pt x="2752547" y="85407"/>
                  </a:lnTo>
                  <a:lnTo>
                    <a:pt x="2759811" y="85572"/>
                  </a:lnTo>
                  <a:lnTo>
                    <a:pt x="2766542" y="82918"/>
                  </a:lnTo>
                  <a:lnTo>
                    <a:pt x="2771584" y="78041"/>
                  </a:lnTo>
                  <a:lnTo>
                    <a:pt x="2774442" y="71640"/>
                  </a:lnTo>
                  <a:lnTo>
                    <a:pt x="2774645" y="64389"/>
                  </a:lnTo>
                  <a:close/>
                </a:path>
                <a:path w="8533130" h="5299075">
                  <a:moveTo>
                    <a:pt x="2788932" y="2582418"/>
                  </a:moveTo>
                  <a:lnTo>
                    <a:pt x="2787040" y="2575661"/>
                  </a:lnTo>
                  <a:lnTo>
                    <a:pt x="2782760" y="2570124"/>
                  </a:lnTo>
                  <a:lnTo>
                    <a:pt x="2776461" y="2566517"/>
                  </a:lnTo>
                  <a:lnTo>
                    <a:pt x="2769247" y="2565641"/>
                  </a:lnTo>
                  <a:lnTo>
                    <a:pt x="2762491" y="2567533"/>
                  </a:lnTo>
                  <a:lnTo>
                    <a:pt x="2756941" y="2571826"/>
                  </a:lnTo>
                  <a:lnTo>
                    <a:pt x="2753334" y="2578138"/>
                  </a:lnTo>
                  <a:lnTo>
                    <a:pt x="2752445" y="2585339"/>
                  </a:lnTo>
                  <a:lnTo>
                    <a:pt x="2754338" y="2592082"/>
                  </a:lnTo>
                  <a:lnTo>
                    <a:pt x="2758630" y="2597632"/>
                  </a:lnTo>
                  <a:lnTo>
                    <a:pt x="2764942" y="2601239"/>
                  </a:lnTo>
                  <a:lnTo>
                    <a:pt x="2772156" y="2602103"/>
                  </a:lnTo>
                  <a:lnTo>
                    <a:pt x="2778912" y="2600210"/>
                  </a:lnTo>
                  <a:lnTo>
                    <a:pt x="2784462" y="2595930"/>
                  </a:lnTo>
                  <a:lnTo>
                    <a:pt x="2788081" y="2589631"/>
                  </a:lnTo>
                  <a:lnTo>
                    <a:pt x="2788932" y="2582418"/>
                  </a:lnTo>
                  <a:close/>
                </a:path>
                <a:path w="8533130" h="5299075">
                  <a:moveTo>
                    <a:pt x="2791218" y="161201"/>
                  </a:moveTo>
                  <a:lnTo>
                    <a:pt x="2769793" y="139471"/>
                  </a:lnTo>
                  <a:lnTo>
                    <a:pt x="2763101" y="142240"/>
                  </a:lnTo>
                  <a:lnTo>
                    <a:pt x="2758135" y="147231"/>
                  </a:lnTo>
                  <a:lnTo>
                    <a:pt x="2755404" y="153657"/>
                  </a:lnTo>
                  <a:lnTo>
                    <a:pt x="2755455" y="161201"/>
                  </a:lnTo>
                  <a:lnTo>
                    <a:pt x="2758135" y="167652"/>
                  </a:lnTo>
                  <a:lnTo>
                    <a:pt x="2763088" y="172605"/>
                  </a:lnTo>
                  <a:lnTo>
                    <a:pt x="2769501" y="175323"/>
                  </a:lnTo>
                  <a:lnTo>
                    <a:pt x="2776740" y="175361"/>
                  </a:lnTo>
                  <a:lnTo>
                    <a:pt x="2783497" y="172593"/>
                  </a:lnTo>
                  <a:lnTo>
                    <a:pt x="2788475" y="167640"/>
                  </a:lnTo>
                  <a:lnTo>
                    <a:pt x="2791218" y="161201"/>
                  </a:lnTo>
                  <a:close/>
                </a:path>
                <a:path w="8533130" h="5299075">
                  <a:moveTo>
                    <a:pt x="2809456" y="250469"/>
                  </a:moveTo>
                  <a:lnTo>
                    <a:pt x="2809379" y="243205"/>
                  </a:lnTo>
                  <a:lnTo>
                    <a:pt x="2806496" y="236537"/>
                  </a:lnTo>
                  <a:lnTo>
                    <a:pt x="2801455" y="231660"/>
                  </a:lnTo>
                  <a:lnTo>
                    <a:pt x="2794965" y="229031"/>
                  </a:lnTo>
                  <a:lnTo>
                    <a:pt x="2787713" y="229108"/>
                  </a:lnTo>
                  <a:lnTo>
                    <a:pt x="2781046" y="231990"/>
                  </a:lnTo>
                  <a:lnTo>
                    <a:pt x="2776169" y="237032"/>
                  </a:lnTo>
                  <a:lnTo>
                    <a:pt x="2773642" y="243205"/>
                  </a:lnTo>
                  <a:lnTo>
                    <a:pt x="2773527" y="250786"/>
                  </a:lnTo>
                  <a:lnTo>
                    <a:pt x="2776423" y="257454"/>
                  </a:lnTo>
                  <a:lnTo>
                    <a:pt x="2781477" y="262331"/>
                  </a:lnTo>
                  <a:lnTo>
                    <a:pt x="2787993" y="264947"/>
                  </a:lnTo>
                  <a:lnTo>
                    <a:pt x="2795308" y="264883"/>
                  </a:lnTo>
                  <a:lnTo>
                    <a:pt x="2801963" y="262001"/>
                  </a:lnTo>
                  <a:lnTo>
                    <a:pt x="2806839" y="256971"/>
                  </a:lnTo>
                  <a:lnTo>
                    <a:pt x="2809456" y="250469"/>
                  </a:lnTo>
                  <a:close/>
                </a:path>
                <a:path w="8533130" h="5299075">
                  <a:moveTo>
                    <a:pt x="2817241" y="2495080"/>
                  </a:moveTo>
                  <a:lnTo>
                    <a:pt x="2815298" y="2488349"/>
                  </a:lnTo>
                  <a:lnTo>
                    <a:pt x="2810954" y="2482850"/>
                  </a:lnTo>
                  <a:lnTo>
                    <a:pt x="2804630" y="2479319"/>
                  </a:lnTo>
                  <a:lnTo>
                    <a:pt x="2797378" y="2478519"/>
                  </a:lnTo>
                  <a:lnTo>
                    <a:pt x="2790647" y="2480487"/>
                  </a:lnTo>
                  <a:lnTo>
                    <a:pt x="2785135" y="2484831"/>
                  </a:lnTo>
                  <a:lnTo>
                    <a:pt x="2781592" y="2491181"/>
                  </a:lnTo>
                  <a:lnTo>
                    <a:pt x="2780817" y="2498394"/>
                  </a:lnTo>
                  <a:lnTo>
                    <a:pt x="2782798" y="2505125"/>
                  </a:lnTo>
                  <a:lnTo>
                    <a:pt x="2787142" y="2510637"/>
                  </a:lnTo>
                  <a:lnTo>
                    <a:pt x="2793466" y="2514168"/>
                  </a:lnTo>
                  <a:lnTo>
                    <a:pt x="2800680" y="2514968"/>
                  </a:lnTo>
                  <a:lnTo>
                    <a:pt x="2807411" y="2512999"/>
                  </a:lnTo>
                  <a:lnTo>
                    <a:pt x="2812910" y="2508656"/>
                  </a:lnTo>
                  <a:lnTo>
                    <a:pt x="2816415" y="2502306"/>
                  </a:lnTo>
                  <a:lnTo>
                    <a:pt x="2817241" y="2495080"/>
                  </a:lnTo>
                  <a:close/>
                </a:path>
                <a:path w="8533130" h="5299075">
                  <a:moveTo>
                    <a:pt x="2829153" y="339420"/>
                  </a:moveTo>
                  <a:lnTo>
                    <a:pt x="2828950" y="332155"/>
                  </a:lnTo>
                  <a:lnTo>
                    <a:pt x="2825978" y="325539"/>
                  </a:lnTo>
                  <a:lnTo>
                    <a:pt x="2820873" y="320751"/>
                  </a:lnTo>
                  <a:lnTo>
                    <a:pt x="2814332" y="318223"/>
                  </a:lnTo>
                  <a:lnTo>
                    <a:pt x="2807093" y="318427"/>
                  </a:lnTo>
                  <a:lnTo>
                    <a:pt x="2800464" y="321411"/>
                  </a:lnTo>
                  <a:lnTo>
                    <a:pt x="2795663" y="326529"/>
                  </a:lnTo>
                  <a:lnTo>
                    <a:pt x="2793136" y="333082"/>
                  </a:lnTo>
                  <a:lnTo>
                    <a:pt x="2793288" y="340334"/>
                  </a:lnTo>
                  <a:lnTo>
                    <a:pt x="2796298" y="346964"/>
                  </a:lnTo>
                  <a:lnTo>
                    <a:pt x="2801416" y="351751"/>
                  </a:lnTo>
                  <a:lnTo>
                    <a:pt x="2807957" y="354266"/>
                  </a:lnTo>
                  <a:lnTo>
                    <a:pt x="2815234" y="354063"/>
                  </a:lnTo>
                  <a:lnTo>
                    <a:pt x="2821863" y="351078"/>
                  </a:lnTo>
                  <a:lnTo>
                    <a:pt x="2826651" y="345960"/>
                  </a:lnTo>
                  <a:lnTo>
                    <a:pt x="2829153" y="339420"/>
                  </a:lnTo>
                  <a:close/>
                </a:path>
                <a:path w="8533130" h="5299075">
                  <a:moveTo>
                    <a:pt x="2830665" y="3601148"/>
                  </a:moveTo>
                  <a:lnTo>
                    <a:pt x="2827350" y="3587521"/>
                  </a:lnTo>
                  <a:lnTo>
                    <a:pt x="2819171" y="3576116"/>
                  </a:lnTo>
                  <a:lnTo>
                    <a:pt x="2806814" y="3568446"/>
                  </a:lnTo>
                  <a:lnTo>
                    <a:pt x="2792476" y="3566172"/>
                  </a:lnTo>
                  <a:lnTo>
                    <a:pt x="2778861" y="3569449"/>
                  </a:lnTo>
                  <a:lnTo>
                    <a:pt x="2767469" y="3577615"/>
                  </a:lnTo>
                  <a:lnTo>
                    <a:pt x="2759811" y="3589959"/>
                  </a:lnTo>
                  <a:lnTo>
                    <a:pt x="2757538" y="3604298"/>
                  </a:lnTo>
                  <a:lnTo>
                    <a:pt x="2760827" y="3617938"/>
                  </a:lnTo>
                  <a:lnTo>
                    <a:pt x="2768981" y="3629329"/>
                  </a:lnTo>
                  <a:lnTo>
                    <a:pt x="2781312" y="3636988"/>
                  </a:lnTo>
                  <a:lnTo>
                    <a:pt x="2795651" y="3639274"/>
                  </a:lnTo>
                  <a:lnTo>
                    <a:pt x="2809278" y="3635984"/>
                  </a:lnTo>
                  <a:lnTo>
                    <a:pt x="2820695" y="3627831"/>
                  </a:lnTo>
                  <a:lnTo>
                    <a:pt x="2828404" y="3615486"/>
                  </a:lnTo>
                  <a:lnTo>
                    <a:pt x="2830665" y="3601148"/>
                  </a:lnTo>
                  <a:close/>
                </a:path>
                <a:path w="8533130" h="5299075">
                  <a:moveTo>
                    <a:pt x="2844647" y="2407475"/>
                  </a:moveTo>
                  <a:lnTo>
                    <a:pt x="2842603" y="2400757"/>
                  </a:lnTo>
                  <a:lnTo>
                    <a:pt x="2838183" y="2395309"/>
                  </a:lnTo>
                  <a:lnTo>
                    <a:pt x="2831782" y="2391829"/>
                  </a:lnTo>
                  <a:lnTo>
                    <a:pt x="2824581" y="2391118"/>
                  </a:lnTo>
                  <a:lnTo>
                    <a:pt x="2817888" y="2393150"/>
                  </a:lnTo>
                  <a:lnTo>
                    <a:pt x="2812415" y="2397556"/>
                  </a:lnTo>
                  <a:lnTo>
                    <a:pt x="2808935" y="2403932"/>
                  </a:lnTo>
                  <a:lnTo>
                    <a:pt x="2808224" y="2411158"/>
                  </a:lnTo>
                  <a:lnTo>
                    <a:pt x="2810268" y="2417864"/>
                  </a:lnTo>
                  <a:lnTo>
                    <a:pt x="2814688" y="2423325"/>
                  </a:lnTo>
                  <a:lnTo>
                    <a:pt x="2821076" y="2426792"/>
                  </a:lnTo>
                  <a:lnTo>
                    <a:pt x="2828277" y="2427516"/>
                  </a:lnTo>
                  <a:lnTo>
                    <a:pt x="2834983" y="2425484"/>
                  </a:lnTo>
                  <a:lnTo>
                    <a:pt x="2840456" y="2421077"/>
                  </a:lnTo>
                  <a:lnTo>
                    <a:pt x="2843949" y="2414701"/>
                  </a:lnTo>
                  <a:lnTo>
                    <a:pt x="2844647" y="2407475"/>
                  </a:lnTo>
                  <a:close/>
                </a:path>
                <a:path w="8533130" h="5299075">
                  <a:moveTo>
                    <a:pt x="2850413" y="428015"/>
                  </a:moveTo>
                  <a:lnTo>
                    <a:pt x="2850070" y="420763"/>
                  </a:lnTo>
                  <a:lnTo>
                    <a:pt x="2846997" y="414197"/>
                  </a:lnTo>
                  <a:lnTo>
                    <a:pt x="2841790" y="409486"/>
                  </a:lnTo>
                  <a:lnTo>
                    <a:pt x="2835198" y="407073"/>
                  </a:lnTo>
                  <a:lnTo>
                    <a:pt x="2827959" y="407390"/>
                  </a:lnTo>
                  <a:lnTo>
                    <a:pt x="2821406" y="410502"/>
                  </a:lnTo>
                  <a:lnTo>
                    <a:pt x="2816707" y="415696"/>
                  </a:lnTo>
                  <a:lnTo>
                    <a:pt x="2814307" y="422287"/>
                  </a:lnTo>
                  <a:lnTo>
                    <a:pt x="2814599" y="429539"/>
                  </a:lnTo>
                  <a:lnTo>
                    <a:pt x="2817723" y="436105"/>
                  </a:lnTo>
                  <a:lnTo>
                    <a:pt x="2822918" y="440804"/>
                  </a:lnTo>
                  <a:lnTo>
                    <a:pt x="2829483" y="443217"/>
                  </a:lnTo>
                  <a:lnTo>
                    <a:pt x="2836722" y="442887"/>
                  </a:lnTo>
                  <a:lnTo>
                    <a:pt x="2843314" y="439801"/>
                  </a:lnTo>
                  <a:lnTo>
                    <a:pt x="2848025" y="434594"/>
                  </a:lnTo>
                  <a:lnTo>
                    <a:pt x="2850413" y="428015"/>
                  </a:lnTo>
                  <a:close/>
                </a:path>
                <a:path w="8533130" h="5299075">
                  <a:moveTo>
                    <a:pt x="2871089" y="2319578"/>
                  </a:moveTo>
                  <a:lnTo>
                    <a:pt x="2868993" y="2312886"/>
                  </a:lnTo>
                  <a:lnTo>
                    <a:pt x="2864535" y="2307475"/>
                  </a:lnTo>
                  <a:lnTo>
                    <a:pt x="2858135" y="2304084"/>
                  </a:lnTo>
                  <a:lnTo>
                    <a:pt x="2850883" y="2303437"/>
                  </a:lnTo>
                  <a:lnTo>
                    <a:pt x="2844203" y="2305532"/>
                  </a:lnTo>
                  <a:lnTo>
                    <a:pt x="2838818" y="2310003"/>
                  </a:lnTo>
                  <a:lnTo>
                    <a:pt x="2835440" y="2316416"/>
                  </a:lnTo>
                  <a:lnTo>
                    <a:pt x="2834767" y="2323642"/>
                  </a:lnTo>
                  <a:lnTo>
                    <a:pt x="2836875" y="2330323"/>
                  </a:lnTo>
                  <a:lnTo>
                    <a:pt x="2841320" y="2335733"/>
                  </a:lnTo>
                  <a:lnTo>
                    <a:pt x="2847695" y="2339136"/>
                  </a:lnTo>
                  <a:lnTo>
                    <a:pt x="2854947" y="2339784"/>
                  </a:lnTo>
                  <a:lnTo>
                    <a:pt x="2861653" y="2337689"/>
                  </a:lnTo>
                  <a:lnTo>
                    <a:pt x="2867075" y="2333231"/>
                  </a:lnTo>
                  <a:lnTo>
                    <a:pt x="2870466" y="2326805"/>
                  </a:lnTo>
                  <a:lnTo>
                    <a:pt x="2871089" y="2319578"/>
                  </a:lnTo>
                  <a:close/>
                </a:path>
                <a:path w="8533130" h="5299075">
                  <a:moveTo>
                    <a:pt x="2873171" y="516229"/>
                  </a:moveTo>
                  <a:lnTo>
                    <a:pt x="2872740" y="508977"/>
                  </a:lnTo>
                  <a:lnTo>
                    <a:pt x="2869539" y="502462"/>
                  </a:lnTo>
                  <a:lnTo>
                    <a:pt x="2864256" y="497852"/>
                  </a:lnTo>
                  <a:lnTo>
                    <a:pt x="2857614" y="495554"/>
                  </a:lnTo>
                  <a:lnTo>
                    <a:pt x="2850337" y="495998"/>
                  </a:lnTo>
                  <a:lnTo>
                    <a:pt x="2843873" y="499224"/>
                  </a:lnTo>
                  <a:lnTo>
                    <a:pt x="2839262" y="504494"/>
                  </a:lnTo>
                  <a:lnTo>
                    <a:pt x="2836951" y="511124"/>
                  </a:lnTo>
                  <a:lnTo>
                    <a:pt x="2837357" y="518375"/>
                  </a:lnTo>
                  <a:lnTo>
                    <a:pt x="2840609" y="524878"/>
                  </a:lnTo>
                  <a:lnTo>
                    <a:pt x="2845892" y="529501"/>
                  </a:lnTo>
                  <a:lnTo>
                    <a:pt x="2852509" y="531787"/>
                  </a:lnTo>
                  <a:lnTo>
                    <a:pt x="2859773" y="531355"/>
                  </a:lnTo>
                  <a:lnTo>
                    <a:pt x="2866288" y="528129"/>
                  </a:lnTo>
                  <a:lnTo>
                    <a:pt x="2870885" y="522846"/>
                  </a:lnTo>
                  <a:lnTo>
                    <a:pt x="2873171" y="516229"/>
                  </a:lnTo>
                  <a:close/>
                </a:path>
                <a:path w="8533130" h="5299075">
                  <a:moveTo>
                    <a:pt x="2896717" y="2231428"/>
                  </a:moveTo>
                  <a:lnTo>
                    <a:pt x="2894546" y="2224760"/>
                  </a:lnTo>
                  <a:lnTo>
                    <a:pt x="2890024" y="2219401"/>
                  </a:lnTo>
                  <a:lnTo>
                    <a:pt x="2883535" y="2216048"/>
                  </a:lnTo>
                  <a:lnTo>
                    <a:pt x="2876321" y="2215477"/>
                  </a:lnTo>
                  <a:lnTo>
                    <a:pt x="2869666" y="2217661"/>
                  </a:lnTo>
                  <a:lnTo>
                    <a:pt x="2864320" y="2222169"/>
                  </a:lnTo>
                  <a:lnTo>
                    <a:pt x="2860954" y="2228621"/>
                  </a:lnTo>
                  <a:lnTo>
                    <a:pt x="2860395" y="2235860"/>
                  </a:lnTo>
                  <a:lnTo>
                    <a:pt x="2862554" y="2242528"/>
                  </a:lnTo>
                  <a:lnTo>
                    <a:pt x="2867050" y="2247887"/>
                  </a:lnTo>
                  <a:lnTo>
                    <a:pt x="2873476" y="2251227"/>
                  </a:lnTo>
                  <a:lnTo>
                    <a:pt x="2880753" y="2251799"/>
                  </a:lnTo>
                  <a:lnTo>
                    <a:pt x="2887421" y="2249627"/>
                  </a:lnTo>
                  <a:lnTo>
                    <a:pt x="2892793" y="2245118"/>
                  </a:lnTo>
                  <a:lnTo>
                    <a:pt x="2896158" y="2238667"/>
                  </a:lnTo>
                  <a:lnTo>
                    <a:pt x="2896717" y="2231428"/>
                  </a:lnTo>
                  <a:close/>
                </a:path>
                <a:path w="8533130" h="5299075">
                  <a:moveTo>
                    <a:pt x="2897454" y="604024"/>
                  </a:moveTo>
                  <a:lnTo>
                    <a:pt x="2896895" y="596785"/>
                  </a:lnTo>
                  <a:lnTo>
                    <a:pt x="2893568" y="590334"/>
                  </a:lnTo>
                  <a:lnTo>
                    <a:pt x="2888208" y="585825"/>
                  </a:lnTo>
                  <a:lnTo>
                    <a:pt x="2881541" y="583641"/>
                  </a:lnTo>
                  <a:lnTo>
                    <a:pt x="2874302" y="584200"/>
                  </a:lnTo>
                  <a:lnTo>
                    <a:pt x="2867863" y="587527"/>
                  </a:lnTo>
                  <a:lnTo>
                    <a:pt x="2863342" y="592899"/>
                  </a:lnTo>
                  <a:lnTo>
                    <a:pt x="2861170" y="599554"/>
                  </a:lnTo>
                  <a:lnTo>
                    <a:pt x="2861780" y="606806"/>
                  </a:lnTo>
                  <a:lnTo>
                    <a:pt x="2865082" y="613257"/>
                  </a:lnTo>
                  <a:lnTo>
                    <a:pt x="2870428" y="617766"/>
                  </a:lnTo>
                  <a:lnTo>
                    <a:pt x="2877096" y="619950"/>
                  </a:lnTo>
                  <a:lnTo>
                    <a:pt x="2884360" y="619379"/>
                  </a:lnTo>
                  <a:lnTo>
                    <a:pt x="2890799" y="616051"/>
                  </a:lnTo>
                  <a:lnTo>
                    <a:pt x="2895295" y="610692"/>
                  </a:lnTo>
                  <a:lnTo>
                    <a:pt x="2897454" y="604024"/>
                  </a:lnTo>
                  <a:close/>
                </a:path>
                <a:path w="8533130" h="5299075">
                  <a:moveTo>
                    <a:pt x="2921431" y="2143036"/>
                  </a:moveTo>
                  <a:lnTo>
                    <a:pt x="2919196" y="2136381"/>
                  </a:lnTo>
                  <a:lnTo>
                    <a:pt x="2914637" y="2131060"/>
                  </a:lnTo>
                  <a:lnTo>
                    <a:pt x="2908147" y="2127796"/>
                  </a:lnTo>
                  <a:lnTo>
                    <a:pt x="2900921" y="2127288"/>
                  </a:lnTo>
                  <a:lnTo>
                    <a:pt x="2894292" y="2129523"/>
                  </a:lnTo>
                  <a:lnTo>
                    <a:pt x="2888958" y="2134095"/>
                  </a:lnTo>
                  <a:lnTo>
                    <a:pt x="2885643" y="2140572"/>
                  </a:lnTo>
                  <a:lnTo>
                    <a:pt x="2885160" y="2147811"/>
                  </a:lnTo>
                  <a:lnTo>
                    <a:pt x="2887421" y="2154466"/>
                  </a:lnTo>
                  <a:lnTo>
                    <a:pt x="2891980" y="2159787"/>
                  </a:lnTo>
                  <a:lnTo>
                    <a:pt x="2898444" y="2163064"/>
                  </a:lnTo>
                  <a:lnTo>
                    <a:pt x="2905722" y="2163559"/>
                  </a:lnTo>
                  <a:lnTo>
                    <a:pt x="2912364" y="2161324"/>
                  </a:lnTo>
                  <a:lnTo>
                    <a:pt x="2917685" y="2156764"/>
                  </a:lnTo>
                  <a:lnTo>
                    <a:pt x="2920949" y="2150275"/>
                  </a:lnTo>
                  <a:lnTo>
                    <a:pt x="2921431" y="2143036"/>
                  </a:lnTo>
                  <a:close/>
                </a:path>
                <a:path w="8533130" h="5299075">
                  <a:moveTo>
                    <a:pt x="2923286" y="691388"/>
                  </a:moveTo>
                  <a:lnTo>
                    <a:pt x="2922574" y="684161"/>
                  </a:lnTo>
                  <a:lnTo>
                    <a:pt x="2919145" y="677760"/>
                  </a:lnTo>
                  <a:lnTo>
                    <a:pt x="2913735" y="673341"/>
                  </a:lnTo>
                  <a:lnTo>
                    <a:pt x="2907055" y="671283"/>
                  </a:lnTo>
                  <a:lnTo>
                    <a:pt x="2899816" y="671969"/>
                  </a:lnTo>
                  <a:lnTo>
                    <a:pt x="2893415" y="675424"/>
                  </a:lnTo>
                  <a:lnTo>
                    <a:pt x="2889008" y="680859"/>
                  </a:lnTo>
                  <a:lnTo>
                    <a:pt x="2886964" y="687552"/>
                  </a:lnTo>
                  <a:lnTo>
                    <a:pt x="2887662" y="694791"/>
                  </a:lnTo>
                  <a:lnTo>
                    <a:pt x="2891091" y="701192"/>
                  </a:lnTo>
                  <a:lnTo>
                    <a:pt x="2896501" y="705612"/>
                  </a:lnTo>
                  <a:lnTo>
                    <a:pt x="2903194" y="707669"/>
                  </a:lnTo>
                  <a:lnTo>
                    <a:pt x="2910421" y="706970"/>
                  </a:lnTo>
                  <a:lnTo>
                    <a:pt x="2916821" y="703529"/>
                  </a:lnTo>
                  <a:lnTo>
                    <a:pt x="2921241" y="698093"/>
                  </a:lnTo>
                  <a:lnTo>
                    <a:pt x="2923286" y="691388"/>
                  </a:lnTo>
                  <a:close/>
                </a:path>
                <a:path w="8533130" h="5299075">
                  <a:moveTo>
                    <a:pt x="2934754" y="3638562"/>
                  </a:moveTo>
                  <a:lnTo>
                    <a:pt x="2934512" y="3624034"/>
                  </a:lnTo>
                  <a:lnTo>
                    <a:pt x="2928924" y="3611181"/>
                  </a:lnTo>
                  <a:lnTo>
                    <a:pt x="2918942" y="3601351"/>
                  </a:lnTo>
                  <a:lnTo>
                    <a:pt x="2905493" y="3595928"/>
                  </a:lnTo>
                  <a:lnTo>
                    <a:pt x="2890977" y="3596157"/>
                  </a:lnTo>
                  <a:lnTo>
                    <a:pt x="2878099" y="3601745"/>
                  </a:lnTo>
                  <a:lnTo>
                    <a:pt x="2868244" y="3611753"/>
                  </a:lnTo>
                  <a:lnTo>
                    <a:pt x="2862783" y="3625227"/>
                  </a:lnTo>
                  <a:lnTo>
                    <a:pt x="2863037" y="3639743"/>
                  </a:lnTo>
                  <a:lnTo>
                    <a:pt x="2868650" y="3652609"/>
                  </a:lnTo>
                  <a:lnTo>
                    <a:pt x="2878658" y="3662426"/>
                  </a:lnTo>
                  <a:lnTo>
                    <a:pt x="2892133" y="3667849"/>
                  </a:lnTo>
                  <a:lnTo>
                    <a:pt x="2906649" y="3667620"/>
                  </a:lnTo>
                  <a:lnTo>
                    <a:pt x="2919514" y="3662045"/>
                  </a:lnTo>
                  <a:lnTo>
                    <a:pt x="2929331" y="3652037"/>
                  </a:lnTo>
                  <a:lnTo>
                    <a:pt x="2934754" y="3638562"/>
                  </a:lnTo>
                  <a:close/>
                </a:path>
                <a:path w="8533130" h="5299075">
                  <a:moveTo>
                    <a:pt x="2945307" y="2054402"/>
                  </a:moveTo>
                  <a:lnTo>
                    <a:pt x="2942983" y="2047773"/>
                  </a:lnTo>
                  <a:lnTo>
                    <a:pt x="2938348" y="2042502"/>
                  </a:lnTo>
                  <a:lnTo>
                    <a:pt x="2931820" y="2039289"/>
                  </a:lnTo>
                  <a:lnTo>
                    <a:pt x="2924606" y="2038858"/>
                  </a:lnTo>
                  <a:lnTo>
                    <a:pt x="2917990" y="2041169"/>
                  </a:lnTo>
                  <a:lnTo>
                    <a:pt x="2912707" y="2045779"/>
                  </a:lnTo>
                  <a:lnTo>
                    <a:pt x="2909506" y="2052281"/>
                  </a:lnTo>
                  <a:lnTo>
                    <a:pt x="2909074" y="2059533"/>
                  </a:lnTo>
                  <a:lnTo>
                    <a:pt x="2911373" y="2066163"/>
                  </a:lnTo>
                  <a:lnTo>
                    <a:pt x="2915970" y="2071433"/>
                  </a:lnTo>
                  <a:lnTo>
                    <a:pt x="2922486" y="2074646"/>
                  </a:lnTo>
                  <a:lnTo>
                    <a:pt x="2929750" y="2075078"/>
                  </a:lnTo>
                  <a:lnTo>
                    <a:pt x="2936367" y="2072779"/>
                  </a:lnTo>
                  <a:lnTo>
                    <a:pt x="2941650" y="2068169"/>
                  </a:lnTo>
                  <a:lnTo>
                    <a:pt x="2944888" y="2061654"/>
                  </a:lnTo>
                  <a:lnTo>
                    <a:pt x="2945307" y="2054402"/>
                  </a:lnTo>
                  <a:close/>
                </a:path>
                <a:path w="8533130" h="5299075">
                  <a:moveTo>
                    <a:pt x="2950667" y="778268"/>
                  </a:moveTo>
                  <a:lnTo>
                    <a:pt x="2949829" y="771055"/>
                  </a:lnTo>
                  <a:lnTo>
                    <a:pt x="2946285" y="764730"/>
                  </a:lnTo>
                  <a:lnTo>
                    <a:pt x="2940786" y="760399"/>
                  </a:lnTo>
                  <a:lnTo>
                    <a:pt x="2934043" y="758456"/>
                  </a:lnTo>
                  <a:lnTo>
                    <a:pt x="2926791" y="759282"/>
                  </a:lnTo>
                  <a:lnTo>
                    <a:pt x="2920479" y="762838"/>
                  </a:lnTo>
                  <a:lnTo>
                    <a:pt x="2916174" y="768350"/>
                  </a:lnTo>
                  <a:lnTo>
                    <a:pt x="2914256" y="775093"/>
                  </a:lnTo>
                  <a:lnTo>
                    <a:pt x="2915094" y="782307"/>
                  </a:lnTo>
                  <a:lnTo>
                    <a:pt x="2918637" y="788631"/>
                  </a:lnTo>
                  <a:lnTo>
                    <a:pt x="2924149" y="792962"/>
                  </a:lnTo>
                  <a:lnTo>
                    <a:pt x="2930880" y="794905"/>
                  </a:lnTo>
                  <a:lnTo>
                    <a:pt x="2938145" y="794080"/>
                  </a:lnTo>
                  <a:lnTo>
                    <a:pt x="2944457" y="790524"/>
                  </a:lnTo>
                  <a:lnTo>
                    <a:pt x="2948749" y="785012"/>
                  </a:lnTo>
                  <a:lnTo>
                    <a:pt x="2950667" y="778268"/>
                  </a:lnTo>
                  <a:close/>
                </a:path>
                <a:path w="8533130" h="5299075">
                  <a:moveTo>
                    <a:pt x="2968294" y="1965553"/>
                  </a:moveTo>
                  <a:lnTo>
                    <a:pt x="2965945" y="1958949"/>
                  </a:lnTo>
                  <a:lnTo>
                    <a:pt x="2961309" y="1953717"/>
                  </a:lnTo>
                  <a:lnTo>
                    <a:pt x="2954782" y="1950567"/>
                  </a:lnTo>
                  <a:lnTo>
                    <a:pt x="2947517" y="1950199"/>
                  </a:lnTo>
                  <a:lnTo>
                    <a:pt x="2940913" y="1952561"/>
                  </a:lnTo>
                  <a:lnTo>
                    <a:pt x="2935655" y="1957235"/>
                  </a:lnTo>
                  <a:lnTo>
                    <a:pt x="2932468" y="1963762"/>
                  </a:lnTo>
                  <a:lnTo>
                    <a:pt x="2932112" y="1971027"/>
                  </a:lnTo>
                  <a:lnTo>
                    <a:pt x="2934500" y="1977631"/>
                  </a:lnTo>
                  <a:lnTo>
                    <a:pt x="2939173" y="1982863"/>
                  </a:lnTo>
                  <a:lnTo>
                    <a:pt x="2945714" y="1986013"/>
                  </a:lnTo>
                  <a:lnTo>
                    <a:pt x="2952966" y="1986381"/>
                  </a:lnTo>
                  <a:lnTo>
                    <a:pt x="2959570" y="1984019"/>
                  </a:lnTo>
                  <a:lnTo>
                    <a:pt x="2964802" y="1979358"/>
                  </a:lnTo>
                  <a:lnTo>
                    <a:pt x="2967939" y="1972805"/>
                  </a:lnTo>
                  <a:lnTo>
                    <a:pt x="2968294" y="1965553"/>
                  </a:lnTo>
                  <a:close/>
                </a:path>
                <a:path w="8533130" h="5299075">
                  <a:moveTo>
                    <a:pt x="2979610" y="864654"/>
                  </a:moveTo>
                  <a:lnTo>
                    <a:pt x="2978645" y="857453"/>
                  </a:lnTo>
                  <a:lnTo>
                    <a:pt x="2974975" y="851179"/>
                  </a:lnTo>
                  <a:lnTo>
                    <a:pt x="2969399" y="846950"/>
                  </a:lnTo>
                  <a:lnTo>
                    <a:pt x="2962630" y="845134"/>
                  </a:lnTo>
                  <a:lnTo>
                    <a:pt x="2955404" y="846074"/>
                  </a:lnTo>
                  <a:lnTo>
                    <a:pt x="2949156" y="849757"/>
                  </a:lnTo>
                  <a:lnTo>
                    <a:pt x="2944939" y="855357"/>
                  </a:lnTo>
                  <a:lnTo>
                    <a:pt x="2943123" y="862139"/>
                  </a:lnTo>
                  <a:lnTo>
                    <a:pt x="2944076" y="869340"/>
                  </a:lnTo>
                  <a:lnTo>
                    <a:pt x="2947759" y="875588"/>
                  </a:lnTo>
                  <a:lnTo>
                    <a:pt x="2953359" y="879817"/>
                  </a:lnTo>
                  <a:lnTo>
                    <a:pt x="2960116" y="881634"/>
                  </a:lnTo>
                  <a:lnTo>
                    <a:pt x="2967291" y="880694"/>
                  </a:lnTo>
                  <a:lnTo>
                    <a:pt x="2973578" y="877011"/>
                  </a:lnTo>
                  <a:lnTo>
                    <a:pt x="2977807" y="871423"/>
                  </a:lnTo>
                  <a:lnTo>
                    <a:pt x="2979610" y="864654"/>
                  </a:lnTo>
                  <a:close/>
                </a:path>
                <a:path w="8533130" h="5299075">
                  <a:moveTo>
                    <a:pt x="2990494" y="1876501"/>
                  </a:moveTo>
                  <a:lnTo>
                    <a:pt x="2988081" y="1869909"/>
                  </a:lnTo>
                  <a:lnTo>
                    <a:pt x="2983369" y="1864728"/>
                  </a:lnTo>
                  <a:lnTo>
                    <a:pt x="2976803" y="1861642"/>
                  </a:lnTo>
                  <a:lnTo>
                    <a:pt x="2969514" y="1861350"/>
                  </a:lnTo>
                  <a:lnTo>
                    <a:pt x="2962935" y="1863763"/>
                  </a:lnTo>
                  <a:lnTo>
                    <a:pt x="2957753" y="1868474"/>
                  </a:lnTo>
                  <a:lnTo>
                    <a:pt x="2954693" y="1875040"/>
                  </a:lnTo>
                  <a:lnTo>
                    <a:pt x="2954388" y="1882305"/>
                  </a:lnTo>
                  <a:lnTo>
                    <a:pt x="2956801" y="1888883"/>
                  </a:lnTo>
                  <a:lnTo>
                    <a:pt x="2961525" y="1894078"/>
                  </a:lnTo>
                  <a:lnTo>
                    <a:pt x="2968117" y="1897164"/>
                  </a:lnTo>
                  <a:lnTo>
                    <a:pt x="2975356" y="1897456"/>
                  </a:lnTo>
                  <a:lnTo>
                    <a:pt x="2981909" y="1895030"/>
                  </a:lnTo>
                  <a:lnTo>
                    <a:pt x="2987090" y="1890318"/>
                  </a:lnTo>
                  <a:lnTo>
                    <a:pt x="2990164" y="1883752"/>
                  </a:lnTo>
                  <a:lnTo>
                    <a:pt x="2990494" y="1876501"/>
                  </a:lnTo>
                  <a:close/>
                </a:path>
                <a:path w="8533130" h="5299075">
                  <a:moveTo>
                    <a:pt x="3010103" y="950468"/>
                  </a:moveTo>
                  <a:lnTo>
                    <a:pt x="3008998" y="943292"/>
                  </a:lnTo>
                  <a:lnTo>
                    <a:pt x="3005251" y="937082"/>
                  </a:lnTo>
                  <a:lnTo>
                    <a:pt x="2999587" y="932967"/>
                  </a:lnTo>
                  <a:lnTo>
                    <a:pt x="2992780" y="931265"/>
                  </a:lnTo>
                  <a:lnTo>
                    <a:pt x="2985579" y="932357"/>
                  </a:lnTo>
                  <a:lnTo>
                    <a:pt x="2979382" y="936142"/>
                  </a:lnTo>
                  <a:lnTo>
                    <a:pt x="2975279" y="941819"/>
                  </a:lnTo>
                  <a:lnTo>
                    <a:pt x="2973603" y="948626"/>
                  </a:lnTo>
                  <a:lnTo>
                    <a:pt x="2974708" y="955802"/>
                  </a:lnTo>
                  <a:lnTo>
                    <a:pt x="2978454" y="961999"/>
                  </a:lnTo>
                  <a:lnTo>
                    <a:pt x="2984119" y="966114"/>
                  </a:lnTo>
                  <a:lnTo>
                    <a:pt x="2990926" y="967816"/>
                  </a:lnTo>
                  <a:lnTo>
                    <a:pt x="2998114" y="966724"/>
                  </a:lnTo>
                  <a:lnTo>
                    <a:pt x="3004312" y="962939"/>
                  </a:lnTo>
                  <a:lnTo>
                    <a:pt x="3008426" y="957275"/>
                  </a:lnTo>
                  <a:lnTo>
                    <a:pt x="3010103" y="950468"/>
                  </a:lnTo>
                  <a:close/>
                </a:path>
                <a:path w="8533130" h="5299075">
                  <a:moveTo>
                    <a:pt x="3011855" y="1787232"/>
                  </a:moveTo>
                  <a:lnTo>
                    <a:pt x="3009366" y="1780679"/>
                  </a:lnTo>
                  <a:lnTo>
                    <a:pt x="3004604" y="1775536"/>
                  </a:lnTo>
                  <a:lnTo>
                    <a:pt x="2998025" y="1772500"/>
                  </a:lnTo>
                  <a:lnTo>
                    <a:pt x="2990748" y="1772272"/>
                  </a:lnTo>
                  <a:lnTo>
                    <a:pt x="2984195" y="1774761"/>
                  </a:lnTo>
                  <a:lnTo>
                    <a:pt x="2979039" y="1779524"/>
                  </a:lnTo>
                  <a:lnTo>
                    <a:pt x="2975978" y="1786128"/>
                  </a:lnTo>
                  <a:lnTo>
                    <a:pt x="2975775" y="1793379"/>
                  </a:lnTo>
                  <a:lnTo>
                    <a:pt x="2978264" y="1799932"/>
                  </a:lnTo>
                  <a:lnTo>
                    <a:pt x="2983026" y="1805089"/>
                  </a:lnTo>
                  <a:lnTo>
                    <a:pt x="2989605" y="1808124"/>
                  </a:lnTo>
                  <a:lnTo>
                    <a:pt x="2996882" y="1808353"/>
                  </a:lnTo>
                  <a:lnTo>
                    <a:pt x="3003435" y="1805863"/>
                  </a:lnTo>
                  <a:lnTo>
                    <a:pt x="3008592" y="1801101"/>
                  </a:lnTo>
                  <a:lnTo>
                    <a:pt x="3011652" y="1794497"/>
                  </a:lnTo>
                  <a:lnTo>
                    <a:pt x="3011855" y="1787232"/>
                  </a:lnTo>
                  <a:close/>
                </a:path>
                <a:path w="8533130" h="5299075">
                  <a:moveTo>
                    <a:pt x="3032379" y="1697786"/>
                  </a:moveTo>
                  <a:lnTo>
                    <a:pt x="3029839" y="1691259"/>
                  </a:lnTo>
                  <a:lnTo>
                    <a:pt x="3025051" y="1686153"/>
                  </a:lnTo>
                  <a:lnTo>
                    <a:pt x="3018421" y="1683181"/>
                  </a:lnTo>
                  <a:lnTo>
                    <a:pt x="3011144" y="1683029"/>
                  </a:lnTo>
                  <a:lnTo>
                    <a:pt x="3004604" y="1685569"/>
                  </a:lnTo>
                  <a:lnTo>
                    <a:pt x="2999511" y="1690370"/>
                  </a:lnTo>
                  <a:lnTo>
                    <a:pt x="2996552" y="1696999"/>
                  </a:lnTo>
                  <a:lnTo>
                    <a:pt x="2996400" y="1704263"/>
                  </a:lnTo>
                  <a:lnTo>
                    <a:pt x="2998940" y="1710791"/>
                  </a:lnTo>
                  <a:lnTo>
                    <a:pt x="3003727" y="1715897"/>
                  </a:lnTo>
                  <a:lnTo>
                    <a:pt x="3010357" y="1718868"/>
                  </a:lnTo>
                  <a:lnTo>
                    <a:pt x="3017634" y="1719033"/>
                  </a:lnTo>
                  <a:lnTo>
                    <a:pt x="3024162" y="1716481"/>
                  </a:lnTo>
                  <a:lnTo>
                    <a:pt x="3029267" y="1711680"/>
                  </a:lnTo>
                  <a:lnTo>
                    <a:pt x="3032226" y="1705051"/>
                  </a:lnTo>
                  <a:lnTo>
                    <a:pt x="3032379" y="1697786"/>
                  </a:lnTo>
                  <a:close/>
                </a:path>
                <a:path w="8533130" h="5299075">
                  <a:moveTo>
                    <a:pt x="3042221" y="1035723"/>
                  </a:moveTo>
                  <a:lnTo>
                    <a:pt x="3041002" y="1028560"/>
                  </a:lnTo>
                  <a:lnTo>
                    <a:pt x="3037078" y="1022426"/>
                  </a:lnTo>
                  <a:lnTo>
                    <a:pt x="3031312" y="1018413"/>
                  </a:lnTo>
                  <a:lnTo>
                    <a:pt x="3024479" y="1016850"/>
                  </a:lnTo>
                  <a:lnTo>
                    <a:pt x="3017316" y="1018070"/>
                  </a:lnTo>
                  <a:lnTo>
                    <a:pt x="3011208" y="1021969"/>
                  </a:lnTo>
                  <a:lnTo>
                    <a:pt x="3007207" y="1027722"/>
                  </a:lnTo>
                  <a:lnTo>
                    <a:pt x="3005658" y="1034554"/>
                  </a:lnTo>
                  <a:lnTo>
                    <a:pt x="3006890" y="1041704"/>
                  </a:lnTo>
                  <a:lnTo>
                    <a:pt x="3010763" y="1047826"/>
                  </a:lnTo>
                  <a:lnTo>
                    <a:pt x="3016504" y="1051852"/>
                  </a:lnTo>
                  <a:lnTo>
                    <a:pt x="3023324" y="1053414"/>
                  </a:lnTo>
                  <a:lnTo>
                    <a:pt x="3030474" y="1052207"/>
                  </a:lnTo>
                  <a:lnTo>
                    <a:pt x="3036608" y="1048308"/>
                  </a:lnTo>
                  <a:lnTo>
                    <a:pt x="3040646" y="1042555"/>
                  </a:lnTo>
                  <a:lnTo>
                    <a:pt x="3042221" y="1035723"/>
                  </a:lnTo>
                  <a:close/>
                </a:path>
                <a:path w="8533130" h="5299075">
                  <a:moveTo>
                    <a:pt x="3043466" y="3641585"/>
                  </a:moveTo>
                  <a:lnTo>
                    <a:pt x="3040532" y="3627361"/>
                  </a:lnTo>
                  <a:lnTo>
                    <a:pt x="3032671" y="3615766"/>
                  </a:lnTo>
                  <a:lnTo>
                    <a:pt x="3021038" y="3607968"/>
                  </a:lnTo>
                  <a:lnTo>
                    <a:pt x="3006801" y="3605136"/>
                  </a:lnTo>
                  <a:lnTo>
                    <a:pt x="2992564" y="3608057"/>
                  </a:lnTo>
                  <a:lnTo>
                    <a:pt x="2980944" y="3615931"/>
                  </a:lnTo>
                  <a:lnTo>
                    <a:pt x="2973133" y="3627577"/>
                  </a:lnTo>
                  <a:lnTo>
                    <a:pt x="2970314" y="3641826"/>
                  </a:lnTo>
                  <a:lnTo>
                    <a:pt x="2973235" y="3656063"/>
                  </a:lnTo>
                  <a:lnTo>
                    <a:pt x="2981096" y="3667658"/>
                  </a:lnTo>
                  <a:lnTo>
                    <a:pt x="2992742" y="3675469"/>
                  </a:lnTo>
                  <a:lnTo>
                    <a:pt x="3006991" y="3678288"/>
                  </a:lnTo>
                  <a:lnTo>
                    <a:pt x="3021228" y="3675367"/>
                  </a:lnTo>
                  <a:lnTo>
                    <a:pt x="3032836" y="3667493"/>
                  </a:lnTo>
                  <a:lnTo>
                    <a:pt x="3040646" y="3655847"/>
                  </a:lnTo>
                  <a:lnTo>
                    <a:pt x="3043466" y="3641585"/>
                  </a:lnTo>
                  <a:close/>
                </a:path>
                <a:path w="8533130" h="5299075">
                  <a:moveTo>
                    <a:pt x="3052153" y="1608175"/>
                  </a:moveTo>
                  <a:lnTo>
                    <a:pt x="3049562" y="1601660"/>
                  </a:lnTo>
                  <a:lnTo>
                    <a:pt x="3044723" y="1596605"/>
                  </a:lnTo>
                  <a:lnTo>
                    <a:pt x="3038081" y="1593697"/>
                  </a:lnTo>
                  <a:lnTo>
                    <a:pt x="3030804" y="1593596"/>
                  </a:lnTo>
                  <a:lnTo>
                    <a:pt x="3024276" y="1596199"/>
                  </a:lnTo>
                  <a:lnTo>
                    <a:pt x="3019209" y="1601050"/>
                  </a:lnTo>
                  <a:lnTo>
                    <a:pt x="3016300" y="1607705"/>
                  </a:lnTo>
                  <a:lnTo>
                    <a:pt x="3016224" y="1614957"/>
                  </a:lnTo>
                  <a:lnTo>
                    <a:pt x="3018815" y="1621472"/>
                  </a:lnTo>
                  <a:lnTo>
                    <a:pt x="3023654" y="1626527"/>
                  </a:lnTo>
                  <a:lnTo>
                    <a:pt x="3030309" y="1629435"/>
                  </a:lnTo>
                  <a:lnTo>
                    <a:pt x="3037560" y="1629537"/>
                  </a:lnTo>
                  <a:lnTo>
                    <a:pt x="3044063" y="1626946"/>
                  </a:lnTo>
                  <a:lnTo>
                    <a:pt x="3049117" y="1622094"/>
                  </a:lnTo>
                  <a:lnTo>
                    <a:pt x="3052064" y="1615440"/>
                  </a:lnTo>
                  <a:lnTo>
                    <a:pt x="3052153" y="1608175"/>
                  </a:lnTo>
                  <a:close/>
                </a:path>
                <a:path w="8533130" h="5299075">
                  <a:moveTo>
                    <a:pt x="3071088" y="1525651"/>
                  </a:moveTo>
                  <a:lnTo>
                    <a:pt x="3049651" y="1503997"/>
                  </a:lnTo>
                  <a:lnTo>
                    <a:pt x="3043161" y="1506651"/>
                  </a:lnTo>
                  <a:lnTo>
                    <a:pt x="3038119" y="1511541"/>
                  </a:lnTo>
                  <a:lnTo>
                    <a:pt x="3035236" y="1518208"/>
                  </a:lnTo>
                  <a:lnTo>
                    <a:pt x="3035287" y="1525651"/>
                  </a:lnTo>
                  <a:lnTo>
                    <a:pt x="3037865" y="1531962"/>
                  </a:lnTo>
                  <a:lnTo>
                    <a:pt x="3042742" y="1536992"/>
                  </a:lnTo>
                  <a:lnTo>
                    <a:pt x="3049409" y="1539836"/>
                  </a:lnTo>
                  <a:lnTo>
                    <a:pt x="3056699" y="1539875"/>
                  </a:lnTo>
                  <a:lnTo>
                    <a:pt x="3063202" y="1537220"/>
                  </a:lnTo>
                  <a:lnTo>
                    <a:pt x="3068218" y="1532318"/>
                  </a:lnTo>
                  <a:lnTo>
                    <a:pt x="3071088" y="1525651"/>
                  </a:lnTo>
                  <a:close/>
                </a:path>
                <a:path w="8533130" h="5299075">
                  <a:moveTo>
                    <a:pt x="3075876" y="1120343"/>
                  </a:moveTo>
                  <a:lnTo>
                    <a:pt x="3074555" y="1113205"/>
                  </a:lnTo>
                  <a:lnTo>
                    <a:pt x="3070517" y="1107160"/>
                  </a:lnTo>
                  <a:lnTo>
                    <a:pt x="3064687" y="1103249"/>
                  </a:lnTo>
                  <a:lnTo>
                    <a:pt x="3057817" y="1101813"/>
                  </a:lnTo>
                  <a:lnTo>
                    <a:pt x="3050692" y="1103160"/>
                  </a:lnTo>
                  <a:lnTo>
                    <a:pt x="3044647" y="1107186"/>
                  </a:lnTo>
                  <a:lnTo>
                    <a:pt x="3040723" y="1113002"/>
                  </a:lnTo>
                  <a:lnTo>
                    <a:pt x="3039275" y="1119860"/>
                  </a:lnTo>
                  <a:lnTo>
                    <a:pt x="3040634" y="1126998"/>
                  </a:lnTo>
                  <a:lnTo>
                    <a:pt x="3044660" y="1133043"/>
                  </a:lnTo>
                  <a:lnTo>
                    <a:pt x="3050476" y="1136954"/>
                  </a:lnTo>
                  <a:lnTo>
                    <a:pt x="3057334" y="1138389"/>
                  </a:lnTo>
                  <a:lnTo>
                    <a:pt x="3064497" y="1137031"/>
                  </a:lnTo>
                  <a:lnTo>
                    <a:pt x="3070529" y="1133030"/>
                  </a:lnTo>
                  <a:lnTo>
                    <a:pt x="3074428" y="1127201"/>
                  </a:lnTo>
                  <a:lnTo>
                    <a:pt x="3075876" y="1120343"/>
                  </a:lnTo>
                  <a:close/>
                </a:path>
                <a:path w="8533130" h="5299075">
                  <a:moveTo>
                    <a:pt x="3089325" y="1428445"/>
                  </a:moveTo>
                  <a:lnTo>
                    <a:pt x="3086608" y="1421980"/>
                  </a:lnTo>
                  <a:lnTo>
                    <a:pt x="3081655" y="1417002"/>
                  </a:lnTo>
                  <a:lnTo>
                    <a:pt x="3074924" y="1414195"/>
                  </a:lnTo>
                  <a:lnTo>
                    <a:pt x="3067685" y="1414221"/>
                  </a:lnTo>
                  <a:lnTo>
                    <a:pt x="3061233" y="1416939"/>
                  </a:lnTo>
                  <a:lnTo>
                    <a:pt x="3056255" y="1421879"/>
                  </a:lnTo>
                  <a:lnTo>
                    <a:pt x="3053499" y="1428445"/>
                  </a:lnTo>
                  <a:lnTo>
                    <a:pt x="3053486" y="1435836"/>
                  </a:lnTo>
                  <a:lnTo>
                    <a:pt x="3056191" y="1442300"/>
                  </a:lnTo>
                  <a:lnTo>
                    <a:pt x="3061106" y="1447279"/>
                  </a:lnTo>
                  <a:lnTo>
                    <a:pt x="3067799" y="1450086"/>
                  </a:lnTo>
                  <a:lnTo>
                    <a:pt x="3075089" y="1450060"/>
                  </a:lnTo>
                  <a:lnTo>
                    <a:pt x="3081566" y="1447342"/>
                  </a:lnTo>
                  <a:lnTo>
                    <a:pt x="3086557" y="1442402"/>
                  </a:lnTo>
                  <a:lnTo>
                    <a:pt x="3089313" y="1435836"/>
                  </a:lnTo>
                  <a:lnTo>
                    <a:pt x="3089325" y="1428445"/>
                  </a:lnTo>
                  <a:close/>
                </a:path>
                <a:path w="8533130" h="5299075">
                  <a:moveTo>
                    <a:pt x="3106826" y="1345603"/>
                  </a:moveTo>
                  <a:lnTo>
                    <a:pt x="3106724" y="1338338"/>
                  </a:lnTo>
                  <a:lnTo>
                    <a:pt x="3103956" y="1331899"/>
                  </a:lnTo>
                  <a:lnTo>
                    <a:pt x="3098990" y="1326972"/>
                  </a:lnTo>
                  <a:lnTo>
                    <a:pt x="3092297" y="1324241"/>
                  </a:lnTo>
                  <a:lnTo>
                    <a:pt x="3085007" y="1324317"/>
                  </a:lnTo>
                  <a:lnTo>
                    <a:pt x="3078543" y="1327086"/>
                  </a:lnTo>
                  <a:lnTo>
                    <a:pt x="3073616" y="1332064"/>
                  </a:lnTo>
                  <a:lnTo>
                    <a:pt x="3071088" y="1338338"/>
                  </a:lnTo>
                  <a:lnTo>
                    <a:pt x="3070961" y="1346047"/>
                  </a:lnTo>
                  <a:lnTo>
                    <a:pt x="3073717" y="1352499"/>
                  </a:lnTo>
                  <a:lnTo>
                    <a:pt x="3078696" y="1357426"/>
                  </a:lnTo>
                  <a:lnTo>
                    <a:pt x="3085439" y="1360157"/>
                  </a:lnTo>
                  <a:lnTo>
                    <a:pt x="3092678" y="1360081"/>
                  </a:lnTo>
                  <a:lnTo>
                    <a:pt x="3099130" y="1357312"/>
                  </a:lnTo>
                  <a:lnTo>
                    <a:pt x="3104070" y="1352321"/>
                  </a:lnTo>
                  <a:lnTo>
                    <a:pt x="3106826" y="1345603"/>
                  </a:lnTo>
                  <a:close/>
                </a:path>
                <a:path w="8533130" h="5299075">
                  <a:moveTo>
                    <a:pt x="3111119" y="1204302"/>
                  </a:moveTo>
                  <a:lnTo>
                    <a:pt x="3109671" y="1197190"/>
                  </a:lnTo>
                  <a:lnTo>
                    <a:pt x="3105518" y="1191221"/>
                  </a:lnTo>
                  <a:lnTo>
                    <a:pt x="3099625" y="1187424"/>
                  </a:lnTo>
                  <a:lnTo>
                    <a:pt x="3092742" y="1186116"/>
                  </a:lnTo>
                  <a:lnTo>
                    <a:pt x="3085630" y="1187615"/>
                  </a:lnTo>
                  <a:lnTo>
                    <a:pt x="3079673" y="1191742"/>
                  </a:lnTo>
                  <a:lnTo>
                    <a:pt x="3075889" y="1197635"/>
                  </a:lnTo>
                  <a:lnTo>
                    <a:pt x="3074568" y="1204518"/>
                  </a:lnTo>
                  <a:lnTo>
                    <a:pt x="3076029" y="1211630"/>
                  </a:lnTo>
                  <a:lnTo>
                    <a:pt x="3080181" y="1217599"/>
                  </a:lnTo>
                  <a:lnTo>
                    <a:pt x="3086087" y="1221397"/>
                  </a:lnTo>
                  <a:lnTo>
                    <a:pt x="3092983" y="1222705"/>
                  </a:lnTo>
                  <a:lnTo>
                    <a:pt x="3100070" y="1221219"/>
                  </a:lnTo>
                  <a:lnTo>
                    <a:pt x="3106013" y="1217091"/>
                  </a:lnTo>
                  <a:lnTo>
                    <a:pt x="3109811" y="1211186"/>
                  </a:lnTo>
                  <a:lnTo>
                    <a:pt x="3111119" y="1204302"/>
                  </a:lnTo>
                  <a:close/>
                </a:path>
                <a:path w="8533130" h="5299075">
                  <a:moveTo>
                    <a:pt x="3123577" y="1255369"/>
                  </a:moveTo>
                  <a:lnTo>
                    <a:pt x="3123387" y="1248105"/>
                  </a:lnTo>
                  <a:lnTo>
                    <a:pt x="3120555" y="1241691"/>
                  </a:lnTo>
                  <a:lnTo>
                    <a:pt x="3115513" y="1236802"/>
                  </a:lnTo>
                  <a:lnTo>
                    <a:pt x="3108756" y="1234109"/>
                  </a:lnTo>
                  <a:lnTo>
                    <a:pt x="3101530" y="1234249"/>
                  </a:lnTo>
                  <a:lnTo>
                    <a:pt x="3095129" y="1237068"/>
                  </a:lnTo>
                  <a:lnTo>
                    <a:pt x="3090240" y="1242098"/>
                  </a:lnTo>
                  <a:lnTo>
                    <a:pt x="3087547" y="1248841"/>
                  </a:lnTo>
                  <a:lnTo>
                    <a:pt x="3087687" y="1256106"/>
                  </a:lnTo>
                  <a:lnTo>
                    <a:pt x="3090519" y="1262532"/>
                  </a:lnTo>
                  <a:lnTo>
                    <a:pt x="3095548" y="1267421"/>
                  </a:lnTo>
                  <a:lnTo>
                    <a:pt x="3102267" y="1270114"/>
                  </a:lnTo>
                  <a:lnTo>
                    <a:pt x="3109544" y="1269961"/>
                  </a:lnTo>
                  <a:lnTo>
                    <a:pt x="3115970" y="1267142"/>
                  </a:lnTo>
                  <a:lnTo>
                    <a:pt x="3120872" y="1262113"/>
                  </a:lnTo>
                  <a:lnTo>
                    <a:pt x="3123577" y="1255369"/>
                  </a:lnTo>
                  <a:close/>
                </a:path>
                <a:path w="8533130" h="5299075">
                  <a:moveTo>
                    <a:pt x="3139478" y="1164996"/>
                  </a:moveTo>
                  <a:lnTo>
                    <a:pt x="3139287" y="1157732"/>
                  </a:lnTo>
                  <a:lnTo>
                    <a:pt x="3136417" y="1151343"/>
                  </a:lnTo>
                  <a:lnTo>
                    <a:pt x="3131362" y="1146492"/>
                  </a:lnTo>
                  <a:lnTo>
                    <a:pt x="3124581" y="1143863"/>
                  </a:lnTo>
                  <a:lnTo>
                    <a:pt x="3117316" y="1144079"/>
                  </a:lnTo>
                  <a:lnTo>
                    <a:pt x="3110928" y="1146949"/>
                  </a:lnTo>
                  <a:lnTo>
                    <a:pt x="3106089" y="1152004"/>
                  </a:lnTo>
                  <a:lnTo>
                    <a:pt x="3103448" y="1158773"/>
                  </a:lnTo>
                  <a:lnTo>
                    <a:pt x="3103651" y="1166037"/>
                  </a:lnTo>
                  <a:lnTo>
                    <a:pt x="3106509" y="1172425"/>
                  </a:lnTo>
                  <a:lnTo>
                    <a:pt x="3111576" y="1177277"/>
                  </a:lnTo>
                  <a:lnTo>
                    <a:pt x="3118358" y="1179906"/>
                  </a:lnTo>
                  <a:lnTo>
                    <a:pt x="3125635" y="1179703"/>
                  </a:lnTo>
                  <a:lnTo>
                    <a:pt x="3132036" y="1176832"/>
                  </a:lnTo>
                  <a:lnTo>
                    <a:pt x="3136887" y="1171765"/>
                  </a:lnTo>
                  <a:lnTo>
                    <a:pt x="3139478" y="1164996"/>
                  </a:lnTo>
                  <a:close/>
                </a:path>
                <a:path w="8533130" h="5299075">
                  <a:moveTo>
                    <a:pt x="3148038" y="1287564"/>
                  </a:moveTo>
                  <a:lnTo>
                    <a:pt x="3146425" y="1280490"/>
                  </a:lnTo>
                  <a:lnTo>
                    <a:pt x="3142170" y="1274597"/>
                  </a:lnTo>
                  <a:lnTo>
                    <a:pt x="3136201" y="1270914"/>
                  </a:lnTo>
                  <a:lnTo>
                    <a:pt x="3129292" y="1269746"/>
                  </a:lnTo>
                  <a:lnTo>
                    <a:pt x="3122193" y="1271371"/>
                  </a:lnTo>
                  <a:lnTo>
                    <a:pt x="3116300" y="1275626"/>
                  </a:lnTo>
                  <a:lnTo>
                    <a:pt x="3112617" y="1281582"/>
                  </a:lnTo>
                  <a:lnTo>
                    <a:pt x="3111449" y="1288491"/>
                  </a:lnTo>
                  <a:lnTo>
                    <a:pt x="3113062" y="1295565"/>
                  </a:lnTo>
                  <a:lnTo>
                    <a:pt x="3117316" y="1301470"/>
                  </a:lnTo>
                  <a:lnTo>
                    <a:pt x="3123285" y="1305140"/>
                  </a:lnTo>
                  <a:lnTo>
                    <a:pt x="3130194" y="1306322"/>
                  </a:lnTo>
                  <a:lnTo>
                    <a:pt x="3137293" y="1304696"/>
                  </a:lnTo>
                  <a:lnTo>
                    <a:pt x="3143186" y="1300441"/>
                  </a:lnTo>
                  <a:lnTo>
                    <a:pt x="3146856" y="1294472"/>
                  </a:lnTo>
                  <a:lnTo>
                    <a:pt x="3148038" y="1287564"/>
                  </a:lnTo>
                  <a:close/>
                </a:path>
                <a:path w="8533130" h="5299075">
                  <a:moveTo>
                    <a:pt x="3151276" y="3624211"/>
                  </a:moveTo>
                  <a:lnTo>
                    <a:pt x="3145739" y="3610787"/>
                  </a:lnTo>
                  <a:lnTo>
                    <a:pt x="3135833" y="3600856"/>
                  </a:lnTo>
                  <a:lnTo>
                    <a:pt x="3122917" y="3595357"/>
                  </a:lnTo>
                  <a:lnTo>
                    <a:pt x="3108388" y="3595230"/>
                  </a:lnTo>
                  <a:lnTo>
                    <a:pt x="3095002" y="3600729"/>
                  </a:lnTo>
                  <a:lnTo>
                    <a:pt x="3085084" y="3610622"/>
                  </a:lnTo>
                  <a:lnTo>
                    <a:pt x="3079572" y="3623526"/>
                  </a:lnTo>
                  <a:lnTo>
                    <a:pt x="3079394" y="3638042"/>
                  </a:lnTo>
                  <a:lnTo>
                    <a:pt x="3084931" y="3651491"/>
                  </a:lnTo>
                  <a:lnTo>
                    <a:pt x="3094837" y="3661422"/>
                  </a:lnTo>
                  <a:lnTo>
                    <a:pt x="3107753" y="3666934"/>
                  </a:lnTo>
                  <a:lnTo>
                    <a:pt x="3122282" y="3667061"/>
                  </a:lnTo>
                  <a:lnTo>
                    <a:pt x="3135731" y="3661549"/>
                  </a:lnTo>
                  <a:lnTo>
                    <a:pt x="3145663" y="3651643"/>
                  </a:lnTo>
                  <a:lnTo>
                    <a:pt x="3151162" y="3638740"/>
                  </a:lnTo>
                  <a:lnTo>
                    <a:pt x="3151276" y="3624211"/>
                  </a:lnTo>
                  <a:close/>
                </a:path>
                <a:path w="8533130" h="5299075">
                  <a:moveTo>
                    <a:pt x="3154756" y="1074496"/>
                  </a:moveTo>
                  <a:lnTo>
                    <a:pt x="3154489" y="1067244"/>
                  </a:lnTo>
                  <a:lnTo>
                    <a:pt x="3151555" y="1060869"/>
                  </a:lnTo>
                  <a:lnTo>
                    <a:pt x="3146450" y="1056068"/>
                  </a:lnTo>
                  <a:lnTo>
                    <a:pt x="3139656" y="1053503"/>
                  </a:lnTo>
                  <a:lnTo>
                    <a:pt x="3132404" y="1053757"/>
                  </a:lnTo>
                  <a:lnTo>
                    <a:pt x="3126028" y="1056678"/>
                  </a:lnTo>
                  <a:lnTo>
                    <a:pt x="3121215" y="1061783"/>
                  </a:lnTo>
                  <a:lnTo>
                    <a:pt x="3118637" y="1068578"/>
                  </a:lnTo>
                  <a:lnTo>
                    <a:pt x="3118891" y="1075829"/>
                  </a:lnTo>
                  <a:lnTo>
                    <a:pt x="3121825" y="1082205"/>
                  </a:lnTo>
                  <a:lnTo>
                    <a:pt x="3126930" y="1087018"/>
                  </a:lnTo>
                  <a:lnTo>
                    <a:pt x="3133725" y="1089583"/>
                  </a:lnTo>
                  <a:lnTo>
                    <a:pt x="3140976" y="1089317"/>
                  </a:lnTo>
                  <a:lnTo>
                    <a:pt x="3147352" y="1086396"/>
                  </a:lnTo>
                  <a:lnTo>
                    <a:pt x="3152178" y="1081290"/>
                  </a:lnTo>
                  <a:lnTo>
                    <a:pt x="3154756" y="1074496"/>
                  </a:lnTo>
                  <a:close/>
                </a:path>
                <a:path w="8533130" h="5299075">
                  <a:moveTo>
                    <a:pt x="3169285" y="983881"/>
                  </a:moveTo>
                  <a:lnTo>
                    <a:pt x="3168954" y="976617"/>
                  </a:lnTo>
                  <a:lnTo>
                    <a:pt x="3165970" y="970280"/>
                  </a:lnTo>
                  <a:lnTo>
                    <a:pt x="3160826" y="965517"/>
                  </a:lnTo>
                  <a:lnTo>
                    <a:pt x="3154019" y="962990"/>
                  </a:lnTo>
                  <a:lnTo>
                    <a:pt x="3146768" y="963320"/>
                  </a:lnTo>
                  <a:lnTo>
                    <a:pt x="3140392" y="966292"/>
                  </a:lnTo>
                  <a:lnTo>
                    <a:pt x="3135604" y="971435"/>
                  </a:lnTo>
                  <a:lnTo>
                    <a:pt x="3133077" y="978242"/>
                  </a:lnTo>
                  <a:lnTo>
                    <a:pt x="3133407" y="985507"/>
                  </a:lnTo>
                  <a:lnTo>
                    <a:pt x="3136392" y="991857"/>
                  </a:lnTo>
                  <a:lnTo>
                    <a:pt x="3141548" y="996619"/>
                  </a:lnTo>
                  <a:lnTo>
                    <a:pt x="3148355" y="999134"/>
                  </a:lnTo>
                  <a:lnTo>
                    <a:pt x="3155607" y="998816"/>
                  </a:lnTo>
                  <a:lnTo>
                    <a:pt x="3161969" y="995832"/>
                  </a:lnTo>
                  <a:lnTo>
                    <a:pt x="3166757" y="990701"/>
                  </a:lnTo>
                  <a:lnTo>
                    <a:pt x="3169285" y="983881"/>
                  </a:lnTo>
                  <a:close/>
                </a:path>
                <a:path w="8533130" h="5299075">
                  <a:moveTo>
                    <a:pt x="3183001" y="893152"/>
                  </a:moveTo>
                  <a:lnTo>
                    <a:pt x="3182620" y="885901"/>
                  </a:lnTo>
                  <a:lnTo>
                    <a:pt x="3179610" y="879576"/>
                  </a:lnTo>
                  <a:lnTo>
                    <a:pt x="3174454" y="874852"/>
                  </a:lnTo>
                  <a:lnTo>
                    <a:pt x="3167646" y="872388"/>
                  </a:lnTo>
                  <a:lnTo>
                    <a:pt x="3160369" y="872769"/>
                  </a:lnTo>
                  <a:lnTo>
                    <a:pt x="3154032" y="875792"/>
                  </a:lnTo>
                  <a:lnTo>
                    <a:pt x="3149295" y="880973"/>
                  </a:lnTo>
                  <a:lnTo>
                    <a:pt x="3146793" y="887806"/>
                  </a:lnTo>
                  <a:lnTo>
                    <a:pt x="3147187" y="895057"/>
                  </a:lnTo>
                  <a:lnTo>
                    <a:pt x="3150235" y="901382"/>
                  </a:lnTo>
                  <a:lnTo>
                    <a:pt x="3155416" y="906106"/>
                  </a:lnTo>
                  <a:lnTo>
                    <a:pt x="3162249" y="908570"/>
                  </a:lnTo>
                  <a:lnTo>
                    <a:pt x="3169488" y="908189"/>
                  </a:lnTo>
                  <a:lnTo>
                    <a:pt x="3175812" y="905167"/>
                  </a:lnTo>
                  <a:lnTo>
                    <a:pt x="3180537" y="899985"/>
                  </a:lnTo>
                  <a:lnTo>
                    <a:pt x="3183001" y="893152"/>
                  </a:lnTo>
                  <a:close/>
                </a:path>
                <a:path w="8533130" h="5299075">
                  <a:moveTo>
                    <a:pt x="3186544" y="1370088"/>
                  </a:moveTo>
                  <a:lnTo>
                    <a:pt x="3184753" y="1363040"/>
                  </a:lnTo>
                  <a:lnTo>
                    <a:pt x="3180410" y="1357223"/>
                  </a:lnTo>
                  <a:lnTo>
                    <a:pt x="3174365" y="1353667"/>
                  </a:lnTo>
                  <a:lnTo>
                    <a:pt x="3167430" y="1352638"/>
                  </a:lnTo>
                  <a:lnTo>
                    <a:pt x="3160420" y="1354404"/>
                  </a:lnTo>
                  <a:lnTo>
                    <a:pt x="3154591" y="1358773"/>
                  </a:lnTo>
                  <a:lnTo>
                    <a:pt x="3151035" y="1364805"/>
                  </a:lnTo>
                  <a:lnTo>
                    <a:pt x="3149993" y="1371739"/>
                  </a:lnTo>
                  <a:lnTo>
                    <a:pt x="3151733" y="1378775"/>
                  </a:lnTo>
                  <a:lnTo>
                    <a:pt x="3156115" y="1384592"/>
                  </a:lnTo>
                  <a:lnTo>
                    <a:pt x="3162160" y="1388148"/>
                  </a:lnTo>
                  <a:lnTo>
                    <a:pt x="3169094" y="1389189"/>
                  </a:lnTo>
                  <a:lnTo>
                    <a:pt x="3176143" y="1387411"/>
                  </a:lnTo>
                  <a:lnTo>
                    <a:pt x="3181959" y="1383055"/>
                  </a:lnTo>
                  <a:lnTo>
                    <a:pt x="3185528" y="1377022"/>
                  </a:lnTo>
                  <a:lnTo>
                    <a:pt x="3186544" y="1370088"/>
                  </a:lnTo>
                  <a:close/>
                </a:path>
                <a:path w="8533130" h="5299075">
                  <a:moveTo>
                    <a:pt x="3196082" y="802322"/>
                  </a:moveTo>
                  <a:lnTo>
                    <a:pt x="3195637" y="795070"/>
                  </a:lnTo>
                  <a:lnTo>
                    <a:pt x="3192551" y="788771"/>
                  </a:lnTo>
                  <a:lnTo>
                    <a:pt x="3187319" y="784085"/>
                  </a:lnTo>
                  <a:lnTo>
                    <a:pt x="3180448" y="781685"/>
                  </a:lnTo>
                  <a:lnTo>
                    <a:pt x="3173222" y="782116"/>
                  </a:lnTo>
                  <a:lnTo>
                    <a:pt x="3166935" y="785190"/>
                  </a:lnTo>
                  <a:lnTo>
                    <a:pt x="3162262" y="790409"/>
                  </a:lnTo>
                  <a:lnTo>
                    <a:pt x="3159874" y="797267"/>
                  </a:lnTo>
                  <a:lnTo>
                    <a:pt x="3160280" y="804506"/>
                  </a:lnTo>
                  <a:lnTo>
                    <a:pt x="3163354" y="810806"/>
                  </a:lnTo>
                  <a:lnTo>
                    <a:pt x="3168573" y="815479"/>
                  </a:lnTo>
                  <a:lnTo>
                    <a:pt x="3175419" y="817892"/>
                  </a:lnTo>
                  <a:lnTo>
                    <a:pt x="3182696" y="817460"/>
                  </a:lnTo>
                  <a:lnTo>
                    <a:pt x="3189008" y="814387"/>
                  </a:lnTo>
                  <a:lnTo>
                    <a:pt x="3193694" y="809167"/>
                  </a:lnTo>
                  <a:lnTo>
                    <a:pt x="3196082" y="802322"/>
                  </a:lnTo>
                  <a:close/>
                </a:path>
                <a:path w="8533130" h="5299075">
                  <a:moveTo>
                    <a:pt x="3208426" y="711377"/>
                  </a:moveTo>
                  <a:lnTo>
                    <a:pt x="3207905" y="704138"/>
                  </a:lnTo>
                  <a:lnTo>
                    <a:pt x="3204781" y="697865"/>
                  </a:lnTo>
                  <a:lnTo>
                    <a:pt x="3199536" y="693216"/>
                  </a:lnTo>
                  <a:lnTo>
                    <a:pt x="3192691" y="690867"/>
                  </a:lnTo>
                  <a:lnTo>
                    <a:pt x="3185426" y="691362"/>
                  </a:lnTo>
                  <a:lnTo>
                    <a:pt x="3179153" y="694486"/>
                  </a:lnTo>
                  <a:lnTo>
                    <a:pt x="3174504" y="699744"/>
                  </a:lnTo>
                  <a:lnTo>
                    <a:pt x="3172117" y="706602"/>
                  </a:lnTo>
                  <a:lnTo>
                    <a:pt x="3172637" y="713854"/>
                  </a:lnTo>
                  <a:lnTo>
                    <a:pt x="3175774" y="720128"/>
                  </a:lnTo>
                  <a:lnTo>
                    <a:pt x="3181019" y="724776"/>
                  </a:lnTo>
                  <a:lnTo>
                    <a:pt x="3187852" y="727125"/>
                  </a:lnTo>
                  <a:lnTo>
                    <a:pt x="3195116" y="726630"/>
                  </a:lnTo>
                  <a:lnTo>
                    <a:pt x="3201390" y="723506"/>
                  </a:lnTo>
                  <a:lnTo>
                    <a:pt x="3206051" y="718248"/>
                  </a:lnTo>
                  <a:lnTo>
                    <a:pt x="3208426" y="711377"/>
                  </a:lnTo>
                  <a:close/>
                </a:path>
                <a:path w="8533130" h="5299075">
                  <a:moveTo>
                    <a:pt x="3220034" y="620369"/>
                  </a:moveTo>
                  <a:lnTo>
                    <a:pt x="3219500" y="613117"/>
                  </a:lnTo>
                  <a:lnTo>
                    <a:pt x="3216338" y="606856"/>
                  </a:lnTo>
                  <a:lnTo>
                    <a:pt x="3211042" y="602259"/>
                  </a:lnTo>
                  <a:lnTo>
                    <a:pt x="3204121" y="599960"/>
                  </a:lnTo>
                  <a:lnTo>
                    <a:pt x="3196920" y="600506"/>
                  </a:lnTo>
                  <a:lnTo>
                    <a:pt x="3190671" y="603681"/>
                  </a:lnTo>
                  <a:lnTo>
                    <a:pt x="3186061" y="608965"/>
                  </a:lnTo>
                  <a:lnTo>
                    <a:pt x="3183737" y="615848"/>
                  </a:lnTo>
                  <a:lnTo>
                    <a:pt x="3184309" y="623100"/>
                  </a:lnTo>
                  <a:lnTo>
                    <a:pt x="3187471" y="629348"/>
                  </a:lnTo>
                  <a:lnTo>
                    <a:pt x="3192754" y="633958"/>
                  </a:lnTo>
                  <a:lnTo>
                    <a:pt x="3199650" y="636257"/>
                  </a:lnTo>
                  <a:lnTo>
                    <a:pt x="3206902" y="635711"/>
                  </a:lnTo>
                  <a:lnTo>
                    <a:pt x="3213138" y="632536"/>
                  </a:lnTo>
                  <a:lnTo>
                    <a:pt x="3217722" y="627253"/>
                  </a:lnTo>
                  <a:lnTo>
                    <a:pt x="3220034" y="620369"/>
                  </a:lnTo>
                  <a:close/>
                </a:path>
                <a:path w="8533130" h="5299075">
                  <a:moveTo>
                    <a:pt x="3226727" y="1451800"/>
                  </a:moveTo>
                  <a:lnTo>
                    <a:pt x="3224796" y="1444790"/>
                  </a:lnTo>
                  <a:lnTo>
                    <a:pt x="3220301" y="1439075"/>
                  </a:lnTo>
                  <a:lnTo>
                    <a:pt x="3214192" y="1435633"/>
                  </a:lnTo>
                  <a:lnTo>
                    <a:pt x="3207245" y="1434744"/>
                  </a:lnTo>
                  <a:lnTo>
                    <a:pt x="3200285" y="1436649"/>
                  </a:lnTo>
                  <a:lnTo>
                    <a:pt x="3194545" y="1441132"/>
                  </a:lnTo>
                  <a:lnTo>
                    <a:pt x="3191091" y="1447241"/>
                  </a:lnTo>
                  <a:lnTo>
                    <a:pt x="3190176" y="1454188"/>
                  </a:lnTo>
                  <a:lnTo>
                    <a:pt x="3192056" y="1461198"/>
                  </a:lnTo>
                  <a:lnTo>
                    <a:pt x="3196552" y="1466926"/>
                  </a:lnTo>
                  <a:lnTo>
                    <a:pt x="3202673" y="1470355"/>
                  </a:lnTo>
                  <a:lnTo>
                    <a:pt x="3209633" y="1471256"/>
                  </a:lnTo>
                  <a:lnTo>
                    <a:pt x="3216656" y="1469339"/>
                  </a:lnTo>
                  <a:lnTo>
                    <a:pt x="3222383" y="1464868"/>
                  </a:lnTo>
                  <a:lnTo>
                    <a:pt x="3225825" y="1458760"/>
                  </a:lnTo>
                  <a:lnTo>
                    <a:pt x="3226727" y="1451800"/>
                  </a:lnTo>
                  <a:close/>
                </a:path>
                <a:path w="8533130" h="5299075">
                  <a:moveTo>
                    <a:pt x="3231019" y="529259"/>
                  </a:moveTo>
                  <a:lnTo>
                    <a:pt x="3230372" y="522008"/>
                  </a:lnTo>
                  <a:lnTo>
                    <a:pt x="3227146" y="515785"/>
                  </a:lnTo>
                  <a:lnTo>
                    <a:pt x="3221825" y="511225"/>
                  </a:lnTo>
                  <a:lnTo>
                    <a:pt x="3214916" y="508977"/>
                  </a:lnTo>
                  <a:lnTo>
                    <a:pt x="3207664" y="509574"/>
                  </a:lnTo>
                  <a:lnTo>
                    <a:pt x="3201441" y="512800"/>
                  </a:lnTo>
                  <a:lnTo>
                    <a:pt x="3196882" y="518121"/>
                  </a:lnTo>
                  <a:lnTo>
                    <a:pt x="3194621" y="525030"/>
                  </a:lnTo>
                  <a:lnTo>
                    <a:pt x="3195256" y="532269"/>
                  </a:lnTo>
                  <a:lnTo>
                    <a:pt x="3198482" y="538492"/>
                  </a:lnTo>
                  <a:lnTo>
                    <a:pt x="3203803" y="543052"/>
                  </a:lnTo>
                  <a:lnTo>
                    <a:pt x="3210712" y="545299"/>
                  </a:lnTo>
                  <a:lnTo>
                    <a:pt x="3217964" y="544690"/>
                  </a:lnTo>
                  <a:lnTo>
                    <a:pt x="3224187" y="541464"/>
                  </a:lnTo>
                  <a:lnTo>
                    <a:pt x="3228746" y="536155"/>
                  </a:lnTo>
                  <a:lnTo>
                    <a:pt x="3231019" y="529259"/>
                  </a:lnTo>
                  <a:close/>
                </a:path>
                <a:path w="8533130" h="5299075">
                  <a:moveTo>
                    <a:pt x="3241243" y="438061"/>
                  </a:moveTo>
                  <a:lnTo>
                    <a:pt x="3240582" y="430834"/>
                  </a:lnTo>
                  <a:lnTo>
                    <a:pt x="3237293" y="424624"/>
                  </a:lnTo>
                  <a:lnTo>
                    <a:pt x="3231921" y="420103"/>
                  </a:lnTo>
                  <a:lnTo>
                    <a:pt x="3224987" y="417906"/>
                  </a:lnTo>
                  <a:lnTo>
                    <a:pt x="3217786" y="418566"/>
                  </a:lnTo>
                  <a:lnTo>
                    <a:pt x="3211588" y="421830"/>
                  </a:lnTo>
                  <a:lnTo>
                    <a:pt x="3207067" y="427189"/>
                  </a:lnTo>
                  <a:lnTo>
                    <a:pt x="3204857" y="434124"/>
                  </a:lnTo>
                  <a:lnTo>
                    <a:pt x="3205505" y="441363"/>
                  </a:lnTo>
                  <a:lnTo>
                    <a:pt x="3208769" y="447560"/>
                  </a:lnTo>
                  <a:lnTo>
                    <a:pt x="3214116" y="452069"/>
                  </a:lnTo>
                  <a:lnTo>
                    <a:pt x="3221050" y="454279"/>
                  </a:lnTo>
                  <a:lnTo>
                    <a:pt x="3228289" y="453605"/>
                  </a:lnTo>
                  <a:lnTo>
                    <a:pt x="3234512" y="450342"/>
                  </a:lnTo>
                  <a:lnTo>
                    <a:pt x="3239046" y="444982"/>
                  </a:lnTo>
                  <a:lnTo>
                    <a:pt x="3241243" y="438061"/>
                  </a:lnTo>
                  <a:close/>
                </a:path>
                <a:path w="8533130" h="5299075">
                  <a:moveTo>
                    <a:pt x="3250755" y="346798"/>
                  </a:moveTo>
                  <a:lnTo>
                    <a:pt x="3250044" y="339572"/>
                  </a:lnTo>
                  <a:lnTo>
                    <a:pt x="3246729" y="333387"/>
                  </a:lnTo>
                  <a:lnTo>
                    <a:pt x="3241332" y="328917"/>
                  </a:lnTo>
                  <a:lnTo>
                    <a:pt x="3234385" y="326783"/>
                  </a:lnTo>
                  <a:lnTo>
                    <a:pt x="3227159" y="327494"/>
                  </a:lnTo>
                  <a:lnTo>
                    <a:pt x="3220986" y="330809"/>
                  </a:lnTo>
                  <a:lnTo>
                    <a:pt x="3216516" y="336194"/>
                  </a:lnTo>
                  <a:lnTo>
                    <a:pt x="3214370" y="343128"/>
                  </a:lnTo>
                  <a:lnTo>
                    <a:pt x="3215094" y="350354"/>
                  </a:lnTo>
                  <a:lnTo>
                    <a:pt x="3218408" y="356527"/>
                  </a:lnTo>
                  <a:lnTo>
                    <a:pt x="3223793" y="361010"/>
                  </a:lnTo>
                  <a:lnTo>
                    <a:pt x="3230740" y="363156"/>
                  </a:lnTo>
                  <a:lnTo>
                    <a:pt x="3237966" y="362445"/>
                  </a:lnTo>
                  <a:lnTo>
                    <a:pt x="3244151" y="359130"/>
                  </a:lnTo>
                  <a:lnTo>
                    <a:pt x="3248622" y="353733"/>
                  </a:lnTo>
                  <a:lnTo>
                    <a:pt x="3250755" y="346798"/>
                  </a:lnTo>
                  <a:close/>
                </a:path>
                <a:path w="8533130" h="5299075">
                  <a:moveTo>
                    <a:pt x="3256407" y="3602672"/>
                  </a:moveTo>
                  <a:lnTo>
                    <a:pt x="3254057" y="3588347"/>
                  </a:lnTo>
                  <a:lnTo>
                    <a:pt x="3246285" y="3576053"/>
                  </a:lnTo>
                  <a:lnTo>
                    <a:pt x="3234817" y="3567963"/>
                  </a:lnTo>
                  <a:lnTo>
                    <a:pt x="3221177" y="3564750"/>
                  </a:lnTo>
                  <a:lnTo>
                    <a:pt x="3206864" y="3567112"/>
                  </a:lnTo>
                  <a:lnTo>
                    <a:pt x="3194558" y="3574859"/>
                  </a:lnTo>
                  <a:lnTo>
                    <a:pt x="3186455" y="3586302"/>
                  </a:lnTo>
                  <a:lnTo>
                    <a:pt x="3183267" y="3599954"/>
                  </a:lnTo>
                  <a:lnTo>
                    <a:pt x="3185655" y="3614293"/>
                  </a:lnTo>
                  <a:lnTo>
                    <a:pt x="3193377" y="3626586"/>
                  </a:lnTo>
                  <a:lnTo>
                    <a:pt x="3204819" y="3634676"/>
                  </a:lnTo>
                  <a:lnTo>
                    <a:pt x="3218484" y="3637877"/>
                  </a:lnTo>
                  <a:lnTo>
                    <a:pt x="3232848" y="3635514"/>
                  </a:lnTo>
                  <a:lnTo>
                    <a:pt x="3245104" y="3627780"/>
                  </a:lnTo>
                  <a:lnTo>
                    <a:pt x="3253194" y="3616325"/>
                  </a:lnTo>
                  <a:lnTo>
                    <a:pt x="3256407" y="3602672"/>
                  </a:lnTo>
                  <a:close/>
                </a:path>
                <a:path w="8533130" h="5299075">
                  <a:moveTo>
                    <a:pt x="3259632" y="255473"/>
                  </a:moveTo>
                  <a:lnTo>
                    <a:pt x="3258845" y="248246"/>
                  </a:lnTo>
                  <a:lnTo>
                    <a:pt x="3255467" y="242087"/>
                  </a:lnTo>
                  <a:lnTo>
                    <a:pt x="3250031" y="237642"/>
                  </a:lnTo>
                  <a:lnTo>
                    <a:pt x="3243072" y="235546"/>
                  </a:lnTo>
                  <a:lnTo>
                    <a:pt x="3235871" y="236321"/>
                  </a:lnTo>
                  <a:lnTo>
                    <a:pt x="3229737" y="239687"/>
                  </a:lnTo>
                  <a:lnTo>
                    <a:pt x="3225317" y="245122"/>
                  </a:lnTo>
                  <a:lnTo>
                    <a:pt x="3223247" y="252082"/>
                  </a:lnTo>
                  <a:lnTo>
                    <a:pt x="3223971" y="259295"/>
                  </a:lnTo>
                  <a:lnTo>
                    <a:pt x="3227324" y="265455"/>
                  </a:lnTo>
                  <a:lnTo>
                    <a:pt x="3232747" y="269887"/>
                  </a:lnTo>
                  <a:lnTo>
                    <a:pt x="3239706" y="271983"/>
                  </a:lnTo>
                  <a:lnTo>
                    <a:pt x="3246932" y="271208"/>
                  </a:lnTo>
                  <a:lnTo>
                    <a:pt x="3253092" y="267843"/>
                  </a:lnTo>
                  <a:lnTo>
                    <a:pt x="3257537" y="262420"/>
                  </a:lnTo>
                  <a:lnTo>
                    <a:pt x="3259632" y="255473"/>
                  </a:lnTo>
                  <a:close/>
                </a:path>
                <a:path w="8533130" h="5299075">
                  <a:moveTo>
                    <a:pt x="3267773" y="164084"/>
                  </a:moveTo>
                  <a:lnTo>
                    <a:pt x="3266973" y="156857"/>
                  </a:lnTo>
                  <a:lnTo>
                    <a:pt x="3263569" y="150736"/>
                  </a:lnTo>
                  <a:lnTo>
                    <a:pt x="3258108" y="146329"/>
                  </a:lnTo>
                  <a:lnTo>
                    <a:pt x="3251136" y="144297"/>
                  </a:lnTo>
                  <a:lnTo>
                    <a:pt x="3243923" y="145110"/>
                  </a:lnTo>
                  <a:lnTo>
                    <a:pt x="3237788" y="148526"/>
                  </a:lnTo>
                  <a:lnTo>
                    <a:pt x="3233394" y="153974"/>
                  </a:lnTo>
                  <a:lnTo>
                    <a:pt x="3231375" y="160947"/>
                  </a:lnTo>
                  <a:lnTo>
                    <a:pt x="3232175" y="168160"/>
                  </a:lnTo>
                  <a:lnTo>
                    <a:pt x="3235579" y="174294"/>
                  </a:lnTo>
                  <a:lnTo>
                    <a:pt x="3241040" y="178689"/>
                  </a:lnTo>
                  <a:lnTo>
                    <a:pt x="3248012" y="180733"/>
                  </a:lnTo>
                  <a:lnTo>
                    <a:pt x="3255238" y="179908"/>
                  </a:lnTo>
                  <a:lnTo>
                    <a:pt x="3261360" y="176504"/>
                  </a:lnTo>
                  <a:lnTo>
                    <a:pt x="3265754" y="171043"/>
                  </a:lnTo>
                  <a:lnTo>
                    <a:pt x="3267773" y="164084"/>
                  </a:lnTo>
                  <a:close/>
                </a:path>
                <a:path w="8533130" h="5299075">
                  <a:moveTo>
                    <a:pt x="3268522" y="1532674"/>
                  </a:moveTo>
                  <a:lnTo>
                    <a:pt x="3266490" y="1525714"/>
                  </a:lnTo>
                  <a:lnTo>
                    <a:pt x="3261868" y="1520088"/>
                  </a:lnTo>
                  <a:lnTo>
                    <a:pt x="3255670" y="1516786"/>
                  </a:lnTo>
                  <a:lnTo>
                    <a:pt x="3248698" y="1516037"/>
                  </a:lnTo>
                  <a:lnTo>
                    <a:pt x="3241713" y="1518081"/>
                  </a:lnTo>
                  <a:lnTo>
                    <a:pt x="3236112" y="1522679"/>
                  </a:lnTo>
                  <a:lnTo>
                    <a:pt x="3232810" y="1528851"/>
                  </a:lnTo>
                  <a:lnTo>
                    <a:pt x="3232048" y="1535823"/>
                  </a:lnTo>
                  <a:lnTo>
                    <a:pt x="3234118" y="1542783"/>
                  </a:lnTo>
                  <a:lnTo>
                    <a:pt x="3238741" y="1548422"/>
                  </a:lnTo>
                  <a:lnTo>
                    <a:pt x="3244913" y="1551724"/>
                  </a:lnTo>
                  <a:lnTo>
                    <a:pt x="3251873" y="1552486"/>
                  </a:lnTo>
                  <a:lnTo>
                    <a:pt x="3258807" y="1550416"/>
                  </a:lnTo>
                  <a:lnTo>
                    <a:pt x="3264446" y="1545831"/>
                  </a:lnTo>
                  <a:lnTo>
                    <a:pt x="3267760" y="1539646"/>
                  </a:lnTo>
                  <a:lnTo>
                    <a:pt x="3268522" y="1532674"/>
                  </a:lnTo>
                  <a:close/>
                </a:path>
                <a:path w="8533130" h="5299075">
                  <a:moveTo>
                    <a:pt x="3275355" y="72631"/>
                  </a:moveTo>
                  <a:lnTo>
                    <a:pt x="3274453" y="65417"/>
                  </a:lnTo>
                  <a:lnTo>
                    <a:pt x="3270986" y="59309"/>
                  </a:lnTo>
                  <a:lnTo>
                    <a:pt x="3265500" y="54952"/>
                  </a:lnTo>
                  <a:lnTo>
                    <a:pt x="3258528" y="52959"/>
                  </a:lnTo>
                  <a:lnTo>
                    <a:pt x="3251327" y="53848"/>
                  </a:lnTo>
                  <a:lnTo>
                    <a:pt x="3245205" y="57302"/>
                  </a:lnTo>
                  <a:lnTo>
                    <a:pt x="3240849" y="62788"/>
                  </a:lnTo>
                  <a:lnTo>
                    <a:pt x="3238881" y="69773"/>
                  </a:lnTo>
                  <a:lnTo>
                    <a:pt x="3239732" y="76987"/>
                  </a:lnTo>
                  <a:lnTo>
                    <a:pt x="3243173" y="83083"/>
                  </a:lnTo>
                  <a:lnTo>
                    <a:pt x="3248672" y="87439"/>
                  </a:lnTo>
                  <a:lnTo>
                    <a:pt x="3255695" y="89433"/>
                  </a:lnTo>
                  <a:lnTo>
                    <a:pt x="3262896" y="88557"/>
                  </a:lnTo>
                  <a:lnTo>
                    <a:pt x="3268992" y="85102"/>
                  </a:lnTo>
                  <a:lnTo>
                    <a:pt x="3273348" y="79616"/>
                  </a:lnTo>
                  <a:lnTo>
                    <a:pt x="3275355" y="72631"/>
                  </a:lnTo>
                  <a:close/>
                </a:path>
                <a:path w="8533130" h="5299075">
                  <a:moveTo>
                    <a:pt x="3311995" y="1612671"/>
                  </a:moveTo>
                  <a:lnTo>
                    <a:pt x="3309836" y="1605749"/>
                  </a:lnTo>
                  <a:lnTo>
                    <a:pt x="3305098" y="1600212"/>
                  </a:lnTo>
                  <a:lnTo>
                    <a:pt x="3298837" y="1597037"/>
                  </a:lnTo>
                  <a:lnTo>
                    <a:pt x="3291852" y="1596428"/>
                  </a:lnTo>
                  <a:lnTo>
                    <a:pt x="3284956" y="1598625"/>
                  </a:lnTo>
                  <a:lnTo>
                    <a:pt x="3279406" y="1603349"/>
                  </a:lnTo>
                  <a:lnTo>
                    <a:pt x="3276219" y="1609598"/>
                  </a:lnTo>
                  <a:lnTo>
                    <a:pt x="3275609" y="1616583"/>
                  </a:lnTo>
                  <a:lnTo>
                    <a:pt x="3277832" y="1623491"/>
                  </a:lnTo>
                  <a:lnTo>
                    <a:pt x="3282518" y="1629016"/>
                  </a:lnTo>
                  <a:lnTo>
                    <a:pt x="3288754" y="1632204"/>
                  </a:lnTo>
                  <a:lnTo>
                    <a:pt x="3295751" y="1632800"/>
                  </a:lnTo>
                  <a:lnTo>
                    <a:pt x="3302698" y="1630603"/>
                  </a:lnTo>
                  <a:lnTo>
                    <a:pt x="3308197" y="1625904"/>
                  </a:lnTo>
                  <a:lnTo>
                    <a:pt x="3311372" y="1619656"/>
                  </a:lnTo>
                  <a:lnTo>
                    <a:pt x="3311995" y="1612671"/>
                  </a:lnTo>
                  <a:close/>
                </a:path>
                <a:path w="8533130" h="5299075">
                  <a:moveTo>
                    <a:pt x="3354692" y="3550970"/>
                  </a:moveTo>
                  <a:lnTo>
                    <a:pt x="3350247" y="3537140"/>
                  </a:lnTo>
                  <a:lnTo>
                    <a:pt x="3340773" y="3526129"/>
                  </a:lnTo>
                  <a:lnTo>
                    <a:pt x="3328251" y="3519830"/>
                  </a:lnTo>
                  <a:lnTo>
                    <a:pt x="3314255" y="3518687"/>
                  </a:lnTo>
                  <a:lnTo>
                    <a:pt x="3300412" y="3523145"/>
                  </a:lnTo>
                  <a:lnTo>
                    <a:pt x="3289427" y="3532619"/>
                  </a:lnTo>
                  <a:lnTo>
                    <a:pt x="3283127" y="3545141"/>
                  </a:lnTo>
                  <a:lnTo>
                    <a:pt x="3281972" y="3559124"/>
                  </a:lnTo>
                  <a:lnTo>
                    <a:pt x="3286429" y="3572941"/>
                  </a:lnTo>
                  <a:lnTo>
                    <a:pt x="3295904" y="3583952"/>
                  </a:lnTo>
                  <a:lnTo>
                    <a:pt x="3308426" y="3590252"/>
                  </a:lnTo>
                  <a:lnTo>
                    <a:pt x="3322421" y="3591395"/>
                  </a:lnTo>
                  <a:lnTo>
                    <a:pt x="3336264" y="3586924"/>
                  </a:lnTo>
                  <a:lnTo>
                    <a:pt x="3347237" y="3577463"/>
                  </a:lnTo>
                  <a:lnTo>
                    <a:pt x="3353536" y="3564940"/>
                  </a:lnTo>
                  <a:lnTo>
                    <a:pt x="3354692" y="3550970"/>
                  </a:lnTo>
                  <a:close/>
                </a:path>
                <a:path w="8533130" h="5299075">
                  <a:moveTo>
                    <a:pt x="3357130" y="1691703"/>
                  </a:moveTo>
                  <a:lnTo>
                    <a:pt x="3354819" y="1684845"/>
                  </a:lnTo>
                  <a:lnTo>
                    <a:pt x="3349980" y="1679409"/>
                  </a:lnTo>
                  <a:lnTo>
                    <a:pt x="3343668" y="1676361"/>
                  </a:lnTo>
                  <a:lnTo>
                    <a:pt x="3336658" y="1675904"/>
                  </a:lnTo>
                  <a:lnTo>
                    <a:pt x="3329762" y="1678254"/>
                  </a:lnTo>
                  <a:lnTo>
                    <a:pt x="3324364" y="1683080"/>
                  </a:lnTo>
                  <a:lnTo>
                    <a:pt x="3321329" y="1689404"/>
                  </a:lnTo>
                  <a:lnTo>
                    <a:pt x="3320859" y="1696402"/>
                  </a:lnTo>
                  <a:lnTo>
                    <a:pt x="3323183" y="1703273"/>
                  </a:lnTo>
                  <a:lnTo>
                    <a:pt x="3328022" y="1708696"/>
                  </a:lnTo>
                  <a:lnTo>
                    <a:pt x="3334334" y="1711744"/>
                  </a:lnTo>
                  <a:lnTo>
                    <a:pt x="3341344" y="1712188"/>
                  </a:lnTo>
                  <a:lnTo>
                    <a:pt x="3348240" y="1709851"/>
                  </a:lnTo>
                  <a:lnTo>
                    <a:pt x="3353638" y="1705025"/>
                  </a:lnTo>
                  <a:lnTo>
                    <a:pt x="3356673" y="1698701"/>
                  </a:lnTo>
                  <a:lnTo>
                    <a:pt x="3357130" y="1691703"/>
                  </a:lnTo>
                  <a:close/>
                </a:path>
                <a:path w="8533130" h="5299075">
                  <a:moveTo>
                    <a:pt x="3403968" y="1769757"/>
                  </a:moveTo>
                  <a:lnTo>
                    <a:pt x="3401453" y="1762937"/>
                  </a:lnTo>
                  <a:lnTo>
                    <a:pt x="3396551" y="1757629"/>
                  </a:lnTo>
                  <a:lnTo>
                    <a:pt x="3390188" y="1754708"/>
                  </a:lnTo>
                  <a:lnTo>
                    <a:pt x="3383165" y="1754403"/>
                  </a:lnTo>
                  <a:lnTo>
                    <a:pt x="3376307" y="1756905"/>
                  </a:lnTo>
                  <a:lnTo>
                    <a:pt x="3371011" y="1761845"/>
                  </a:lnTo>
                  <a:lnTo>
                    <a:pt x="3368116" y="1768233"/>
                  </a:lnTo>
                  <a:lnTo>
                    <a:pt x="3367811" y="1775231"/>
                  </a:lnTo>
                  <a:lnTo>
                    <a:pt x="3370275" y="1782038"/>
                  </a:lnTo>
                  <a:lnTo>
                    <a:pt x="3375241" y="1787359"/>
                  </a:lnTo>
                  <a:lnTo>
                    <a:pt x="3381629" y="1790268"/>
                  </a:lnTo>
                  <a:lnTo>
                    <a:pt x="3388652" y="1790573"/>
                  </a:lnTo>
                  <a:lnTo>
                    <a:pt x="3395522" y="1788083"/>
                  </a:lnTo>
                  <a:lnTo>
                    <a:pt x="3400818" y="1783143"/>
                  </a:lnTo>
                  <a:lnTo>
                    <a:pt x="3403701" y="1776755"/>
                  </a:lnTo>
                  <a:lnTo>
                    <a:pt x="3403968" y="1769757"/>
                  </a:lnTo>
                  <a:close/>
                </a:path>
                <a:path w="8533130" h="5299075">
                  <a:moveTo>
                    <a:pt x="3445941" y="3501212"/>
                  </a:moveTo>
                  <a:lnTo>
                    <a:pt x="3445345" y="3487204"/>
                  </a:lnTo>
                  <a:lnTo>
                    <a:pt x="3439210" y="3474034"/>
                  </a:lnTo>
                  <a:lnTo>
                    <a:pt x="3428466" y="3464280"/>
                  </a:lnTo>
                  <a:lnTo>
                    <a:pt x="3415271" y="3459569"/>
                  </a:lnTo>
                  <a:lnTo>
                    <a:pt x="3401276" y="3460153"/>
                  </a:lnTo>
                  <a:lnTo>
                    <a:pt x="3388106" y="3466287"/>
                  </a:lnTo>
                  <a:lnTo>
                    <a:pt x="3378339" y="3477056"/>
                  </a:lnTo>
                  <a:lnTo>
                    <a:pt x="3373628" y="3490252"/>
                  </a:lnTo>
                  <a:lnTo>
                    <a:pt x="3374199" y="3504260"/>
                  </a:lnTo>
                  <a:lnTo>
                    <a:pt x="3380333" y="3517430"/>
                  </a:lnTo>
                  <a:lnTo>
                    <a:pt x="3391103" y="3527183"/>
                  </a:lnTo>
                  <a:lnTo>
                    <a:pt x="3404324" y="3531895"/>
                  </a:lnTo>
                  <a:lnTo>
                    <a:pt x="3418357" y="3531311"/>
                  </a:lnTo>
                  <a:lnTo>
                    <a:pt x="3431540" y="3525177"/>
                  </a:lnTo>
                  <a:lnTo>
                    <a:pt x="3441255" y="3514420"/>
                  </a:lnTo>
                  <a:lnTo>
                    <a:pt x="3445941" y="3501212"/>
                  </a:lnTo>
                  <a:close/>
                </a:path>
                <a:path w="8533130" h="5299075">
                  <a:moveTo>
                    <a:pt x="3452571" y="1846732"/>
                  </a:moveTo>
                  <a:lnTo>
                    <a:pt x="3449917" y="1839963"/>
                  </a:lnTo>
                  <a:lnTo>
                    <a:pt x="3444837" y="1834756"/>
                  </a:lnTo>
                  <a:lnTo>
                    <a:pt x="3438385" y="1832000"/>
                  </a:lnTo>
                  <a:lnTo>
                    <a:pt x="3431362" y="1831848"/>
                  </a:lnTo>
                  <a:lnTo>
                    <a:pt x="3424593" y="1834489"/>
                  </a:lnTo>
                  <a:lnTo>
                    <a:pt x="3419424" y="1839556"/>
                  </a:lnTo>
                  <a:lnTo>
                    <a:pt x="3416681" y="1846008"/>
                  </a:lnTo>
                  <a:lnTo>
                    <a:pt x="3416541" y="1853018"/>
                  </a:lnTo>
                  <a:lnTo>
                    <a:pt x="3419195" y="1859788"/>
                  </a:lnTo>
                  <a:lnTo>
                    <a:pt x="3424224" y="1864995"/>
                  </a:lnTo>
                  <a:lnTo>
                    <a:pt x="3430651" y="1867750"/>
                  </a:lnTo>
                  <a:lnTo>
                    <a:pt x="3437661" y="1867890"/>
                  </a:lnTo>
                  <a:lnTo>
                    <a:pt x="3444443" y="1865249"/>
                  </a:lnTo>
                  <a:lnTo>
                    <a:pt x="3449650" y="1860194"/>
                  </a:lnTo>
                  <a:lnTo>
                    <a:pt x="3452418" y="1853742"/>
                  </a:lnTo>
                  <a:lnTo>
                    <a:pt x="3452571" y="1846732"/>
                  </a:lnTo>
                  <a:close/>
                </a:path>
                <a:path w="8533130" h="5299075">
                  <a:moveTo>
                    <a:pt x="3502837" y="1922589"/>
                  </a:moveTo>
                  <a:lnTo>
                    <a:pt x="3500031" y="1915896"/>
                  </a:lnTo>
                  <a:lnTo>
                    <a:pt x="3494849" y="1910803"/>
                  </a:lnTo>
                  <a:lnTo>
                    <a:pt x="3488347" y="1908187"/>
                  </a:lnTo>
                  <a:lnTo>
                    <a:pt x="3481324" y="1908200"/>
                  </a:lnTo>
                  <a:lnTo>
                    <a:pt x="3474605" y="1910994"/>
                  </a:lnTo>
                  <a:lnTo>
                    <a:pt x="3469538" y="1916176"/>
                  </a:lnTo>
                  <a:lnTo>
                    <a:pt x="3466973" y="1922589"/>
                  </a:lnTo>
                  <a:lnTo>
                    <a:pt x="3466960" y="1929688"/>
                  </a:lnTo>
                  <a:lnTo>
                    <a:pt x="3469767" y="1936407"/>
                  </a:lnTo>
                  <a:lnTo>
                    <a:pt x="3474948" y="1941487"/>
                  </a:lnTo>
                  <a:lnTo>
                    <a:pt x="3481438" y="1944103"/>
                  </a:lnTo>
                  <a:lnTo>
                    <a:pt x="3488461" y="1944090"/>
                  </a:lnTo>
                  <a:lnTo>
                    <a:pt x="3495179" y="1941283"/>
                  </a:lnTo>
                  <a:lnTo>
                    <a:pt x="3500247" y="1936102"/>
                  </a:lnTo>
                  <a:lnTo>
                    <a:pt x="3502812" y="1929688"/>
                  </a:lnTo>
                  <a:lnTo>
                    <a:pt x="3502837" y="1922589"/>
                  </a:lnTo>
                  <a:close/>
                </a:path>
                <a:path w="8533130" h="5299075">
                  <a:moveTo>
                    <a:pt x="3530714" y="3428276"/>
                  </a:moveTo>
                  <a:lnTo>
                    <a:pt x="3528707" y="3414395"/>
                  </a:lnTo>
                  <a:lnTo>
                    <a:pt x="3521252" y="3401911"/>
                  </a:lnTo>
                  <a:lnTo>
                    <a:pt x="3509568" y="3393300"/>
                  </a:lnTo>
                  <a:lnTo>
                    <a:pt x="3495954" y="3389947"/>
                  </a:lnTo>
                  <a:lnTo>
                    <a:pt x="3482073" y="3391954"/>
                  </a:lnTo>
                  <a:lnTo>
                    <a:pt x="3469576" y="3399371"/>
                  </a:lnTo>
                  <a:lnTo>
                    <a:pt x="3460978" y="3411067"/>
                  </a:lnTo>
                  <a:lnTo>
                    <a:pt x="3457638" y="3424682"/>
                  </a:lnTo>
                  <a:lnTo>
                    <a:pt x="3459645" y="3438563"/>
                  </a:lnTo>
                  <a:lnTo>
                    <a:pt x="3467112" y="3451034"/>
                  </a:lnTo>
                  <a:lnTo>
                    <a:pt x="3478784" y="3459657"/>
                  </a:lnTo>
                  <a:lnTo>
                    <a:pt x="3492398" y="3463010"/>
                  </a:lnTo>
                  <a:lnTo>
                    <a:pt x="3506279" y="3461004"/>
                  </a:lnTo>
                  <a:lnTo>
                    <a:pt x="3518776" y="3453574"/>
                  </a:lnTo>
                  <a:lnTo>
                    <a:pt x="3527361" y="3441890"/>
                  </a:lnTo>
                  <a:lnTo>
                    <a:pt x="3530714" y="3428276"/>
                  </a:lnTo>
                  <a:close/>
                </a:path>
                <a:path w="8533130" h="5299075">
                  <a:moveTo>
                    <a:pt x="3555009" y="2004275"/>
                  </a:moveTo>
                  <a:lnTo>
                    <a:pt x="3554831" y="1997265"/>
                  </a:lnTo>
                  <a:lnTo>
                    <a:pt x="3551872" y="1990623"/>
                  </a:lnTo>
                  <a:lnTo>
                    <a:pt x="3546576" y="1985657"/>
                  </a:lnTo>
                  <a:lnTo>
                    <a:pt x="3540010" y="1983193"/>
                  </a:lnTo>
                  <a:lnTo>
                    <a:pt x="3533000" y="1983371"/>
                  </a:lnTo>
                  <a:lnTo>
                    <a:pt x="3526358" y="1986318"/>
                  </a:lnTo>
                  <a:lnTo>
                    <a:pt x="3521392" y="1991626"/>
                  </a:lnTo>
                  <a:lnTo>
                    <a:pt x="3518928" y="1998192"/>
                  </a:lnTo>
                  <a:lnTo>
                    <a:pt x="3519106" y="2005203"/>
                  </a:lnTo>
                  <a:lnTo>
                    <a:pt x="3522065" y="2011832"/>
                  </a:lnTo>
                  <a:lnTo>
                    <a:pt x="3527361" y="2016798"/>
                  </a:lnTo>
                  <a:lnTo>
                    <a:pt x="3533927" y="2019261"/>
                  </a:lnTo>
                  <a:lnTo>
                    <a:pt x="3540937" y="2019084"/>
                  </a:lnTo>
                  <a:lnTo>
                    <a:pt x="3547580" y="2016125"/>
                  </a:lnTo>
                  <a:lnTo>
                    <a:pt x="3552545" y="2010841"/>
                  </a:lnTo>
                  <a:lnTo>
                    <a:pt x="3555009" y="2004275"/>
                  </a:lnTo>
                  <a:close/>
                </a:path>
                <a:path w="8533130" h="5299075">
                  <a:moveTo>
                    <a:pt x="3608425" y="3348456"/>
                  </a:moveTo>
                  <a:lnTo>
                    <a:pt x="3605288" y="3334791"/>
                  </a:lnTo>
                  <a:lnTo>
                    <a:pt x="3596856" y="3322967"/>
                  </a:lnTo>
                  <a:lnTo>
                    <a:pt x="3584473" y="3315360"/>
                  </a:lnTo>
                  <a:lnTo>
                    <a:pt x="3570617" y="3313150"/>
                  </a:lnTo>
                  <a:lnTo>
                    <a:pt x="3556978" y="3316300"/>
                  </a:lnTo>
                  <a:lnTo>
                    <a:pt x="3545192" y="3324745"/>
                  </a:lnTo>
                  <a:lnTo>
                    <a:pt x="3537559" y="3337102"/>
                  </a:lnTo>
                  <a:lnTo>
                    <a:pt x="3535337" y="3350958"/>
                  </a:lnTo>
                  <a:lnTo>
                    <a:pt x="3538474" y="3364623"/>
                  </a:lnTo>
                  <a:lnTo>
                    <a:pt x="3546932" y="3376434"/>
                  </a:lnTo>
                  <a:lnTo>
                    <a:pt x="3559276" y="3384054"/>
                  </a:lnTo>
                  <a:lnTo>
                    <a:pt x="3573107" y="3386264"/>
                  </a:lnTo>
                  <a:lnTo>
                    <a:pt x="3586772" y="3383115"/>
                  </a:lnTo>
                  <a:lnTo>
                    <a:pt x="3598595" y="3374682"/>
                  </a:lnTo>
                  <a:lnTo>
                    <a:pt x="3606228" y="3362312"/>
                  </a:lnTo>
                  <a:lnTo>
                    <a:pt x="3608425" y="3348456"/>
                  </a:lnTo>
                  <a:close/>
                </a:path>
                <a:path w="8533130" h="5299075">
                  <a:moveTo>
                    <a:pt x="3608908" y="2077669"/>
                  </a:moveTo>
                  <a:lnTo>
                    <a:pt x="3608565" y="2070671"/>
                  </a:lnTo>
                  <a:lnTo>
                    <a:pt x="3605453" y="2064105"/>
                  </a:lnTo>
                  <a:lnTo>
                    <a:pt x="3600056" y="2059266"/>
                  </a:lnTo>
                  <a:lnTo>
                    <a:pt x="3593439" y="2056968"/>
                  </a:lnTo>
                  <a:lnTo>
                    <a:pt x="3586442" y="2057311"/>
                  </a:lnTo>
                  <a:lnTo>
                    <a:pt x="3579863" y="2060422"/>
                  </a:lnTo>
                  <a:lnTo>
                    <a:pt x="3575037" y="2065845"/>
                  </a:lnTo>
                  <a:lnTo>
                    <a:pt x="3572751" y="2072449"/>
                  </a:lnTo>
                  <a:lnTo>
                    <a:pt x="3573094" y="2079459"/>
                  </a:lnTo>
                  <a:lnTo>
                    <a:pt x="3576193" y="2086013"/>
                  </a:lnTo>
                  <a:lnTo>
                    <a:pt x="3581603" y="2090851"/>
                  </a:lnTo>
                  <a:lnTo>
                    <a:pt x="3588207" y="2093163"/>
                  </a:lnTo>
                  <a:lnTo>
                    <a:pt x="3595217" y="2092820"/>
                  </a:lnTo>
                  <a:lnTo>
                    <a:pt x="3601796" y="2089708"/>
                  </a:lnTo>
                  <a:lnTo>
                    <a:pt x="3606609" y="2084298"/>
                  </a:lnTo>
                  <a:lnTo>
                    <a:pt x="3608908" y="2077669"/>
                  </a:lnTo>
                  <a:close/>
                </a:path>
                <a:path w="8533130" h="5299075">
                  <a:moveTo>
                    <a:pt x="3664623" y="2149741"/>
                  </a:moveTo>
                  <a:lnTo>
                    <a:pt x="3664153" y="2142744"/>
                  </a:lnTo>
                  <a:lnTo>
                    <a:pt x="3660927" y="2136267"/>
                  </a:lnTo>
                  <a:lnTo>
                    <a:pt x="3655352" y="2131555"/>
                  </a:lnTo>
                  <a:lnTo>
                    <a:pt x="3648659" y="2129409"/>
                  </a:lnTo>
                  <a:lnTo>
                    <a:pt x="3641661" y="2129929"/>
                  </a:lnTo>
                  <a:lnTo>
                    <a:pt x="3635171" y="2133206"/>
                  </a:lnTo>
                  <a:lnTo>
                    <a:pt x="3630460" y="2138730"/>
                  </a:lnTo>
                  <a:lnTo>
                    <a:pt x="3628313" y="2145411"/>
                  </a:lnTo>
                  <a:lnTo>
                    <a:pt x="3628809" y="2152396"/>
                  </a:lnTo>
                  <a:lnTo>
                    <a:pt x="3632060" y="2158885"/>
                  </a:lnTo>
                  <a:lnTo>
                    <a:pt x="3637623" y="2163584"/>
                  </a:lnTo>
                  <a:lnTo>
                    <a:pt x="3644290" y="2165731"/>
                  </a:lnTo>
                  <a:lnTo>
                    <a:pt x="3651250" y="2165223"/>
                  </a:lnTo>
                  <a:lnTo>
                    <a:pt x="3657701" y="2161946"/>
                  </a:lnTo>
                  <a:lnTo>
                    <a:pt x="3662451" y="2156422"/>
                  </a:lnTo>
                  <a:lnTo>
                    <a:pt x="3664623" y="2149741"/>
                  </a:lnTo>
                  <a:close/>
                </a:path>
                <a:path w="8533130" h="5299075">
                  <a:moveTo>
                    <a:pt x="3680002" y="3263455"/>
                  </a:moveTo>
                  <a:lnTo>
                    <a:pt x="3675926" y="3250031"/>
                  </a:lnTo>
                  <a:lnTo>
                    <a:pt x="3666731" y="3238830"/>
                  </a:lnTo>
                  <a:lnTo>
                    <a:pt x="3653840" y="3232086"/>
                  </a:lnTo>
                  <a:lnTo>
                    <a:pt x="3639858" y="3230842"/>
                  </a:lnTo>
                  <a:lnTo>
                    <a:pt x="3626434" y="3234918"/>
                  </a:lnTo>
                  <a:lnTo>
                    <a:pt x="3615245" y="3244164"/>
                  </a:lnTo>
                  <a:lnTo>
                    <a:pt x="3608476" y="3257016"/>
                  </a:lnTo>
                  <a:lnTo>
                    <a:pt x="3607231" y="3270986"/>
                  </a:lnTo>
                  <a:lnTo>
                    <a:pt x="3611321" y="3284397"/>
                  </a:lnTo>
                  <a:lnTo>
                    <a:pt x="3620554" y="3295612"/>
                  </a:lnTo>
                  <a:lnTo>
                    <a:pt x="3633432" y="3302355"/>
                  </a:lnTo>
                  <a:lnTo>
                    <a:pt x="3647389" y="3303600"/>
                  </a:lnTo>
                  <a:lnTo>
                    <a:pt x="3660800" y="3299510"/>
                  </a:lnTo>
                  <a:lnTo>
                    <a:pt x="3672014" y="3290290"/>
                  </a:lnTo>
                  <a:lnTo>
                    <a:pt x="3678758" y="3277425"/>
                  </a:lnTo>
                  <a:lnTo>
                    <a:pt x="3680002" y="3263455"/>
                  </a:lnTo>
                  <a:close/>
                </a:path>
                <a:path w="8533130" h="5299075">
                  <a:moveTo>
                    <a:pt x="3722103" y="2220391"/>
                  </a:moveTo>
                  <a:lnTo>
                    <a:pt x="3721392" y="2213419"/>
                  </a:lnTo>
                  <a:lnTo>
                    <a:pt x="3717899" y="2207018"/>
                  </a:lnTo>
                  <a:lnTo>
                    <a:pt x="3712311" y="2202459"/>
                  </a:lnTo>
                  <a:lnTo>
                    <a:pt x="3705606" y="2200478"/>
                  </a:lnTo>
                  <a:lnTo>
                    <a:pt x="3698633" y="2201176"/>
                  </a:lnTo>
                  <a:lnTo>
                    <a:pt x="3692245" y="2204605"/>
                  </a:lnTo>
                  <a:lnTo>
                    <a:pt x="3687699" y="2210257"/>
                  </a:lnTo>
                  <a:lnTo>
                    <a:pt x="3685705" y="2216975"/>
                  </a:lnTo>
                  <a:lnTo>
                    <a:pt x="3686378" y="2223947"/>
                  </a:lnTo>
                  <a:lnTo>
                    <a:pt x="3689794" y="2230348"/>
                  </a:lnTo>
                  <a:lnTo>
                    <a:pt x="3695458" y="2234908"/>
                  </a:lnTo>
                  <a:lnTo>
                    <a:pt x="3702202" y="2236889"/>
                  </a:lnTo>
                  <a:lnTo>
                    <a:pt x="3709200" y="2236190"/>
                  </a:lnTo>
                  <a:lnTo>
                    <a:pt x="3715575" y="2232761"/>
                  </a:lnTo>
                  <a:lnTo>
                    <a:pt x="3720122" y="2227110"/>
                  </a:lnTo>
                  <a:lnTo>
                    <a:pt x="3722103" y="2220391"/>
                  </a:lnTo>
                  <a:close/>
                </a:path>
                <a:path w="8533130" h="5299075">
                  <a:moveTo>
                    <a:pt x="3746144" y="3174454"/>
                  </a:moveTo>
                  <a:lnTo>
                    <a:pt x="3741293" y="3161296"/>
                  </a:lnTo>
                  <a:lnTo>
                    <a:pt x="3731437" y="3150654"/>
                  </a:lnTo>
                  <a:lnTo>
                    <a:pt x="3718204" y="3144659"/>
                  </a:lnTo>
                  <a:lnTo>
                    <a:pt x="3704171" y="3144228"/>
                  </a:lnTo>
                  <a:lnTo>
                    <a:pt x="3691013" y="3149079"/>
                  </a:lnTo>
                  <a:lnTo>
                    <a:pt x="3680383" y="3158947"/>
                  </a:lnTo>
                  <a:lnTo>
                    <a:pt x="3674376" y="3172180"/>
                  </a:lnTo>
                  <a:lnTo>
                    <a:pt x="3673932" y="3186188"/>
                  </a:lnTo>
                  <a:lnTo>
                    <a:pt x="3678771" y="3199346"/>
                  </a:lnTo>
                  <a:lnTo>
                    <a:pt x="3688638" y="3209988"/>
                  </a:lnTo>
                  <a:lnTo>
                    <a:pt x="3701872" y="3215983"/>
                  </a:lnTo>
                  <a:lnTo>
                    <a:pt x="3715905" y="3216427"/>
                  </a:lnTo>
                  <a:lnTo>
                    <a:pt x="3729063" y="3211576"/>
                  </a:lnTo>
                  <a:lnTo>
                    <a:pt x="3739680" y="3201695"/>
                  </a:lnTo>
                  <a:lnTo>
                    <a:pt x="3745700" y="3188462"/>
                  </a:lnTo>
                  <a:lnTo>
                    <a:pt x="3746144" y="3174454"/>
                  </a:lnTo>
                  <a:close/>
                </a:path>
                <a:path w="8533130" h="5299075">
                  <a:moveTo>
                    <a:pt x="3781285" y="2289543"/>
                  </a:moveTo>
                  <a:lnTo>
                    <a:pt x="3780421" y="2282596"/>
                  </a:lnTo>
                  <a:lnTo>
                    <a:pt x="3776802" y="2276284"/>
                  </a:lnTo>
                  <a:lnTo>
                    <a:pt x="3771074" y="2271865"/>
                  </a:lnTo>
                  <a:lnTo>
                    <a:pt x="3764305" y="2270061"/>
                  </a:lnTo>
                  <a:lnTo>
                    <a:pt x="3757333" y="2270937"/>
                  </a:lnTo>
                  <a:lnTo>
                    <a:pt x="3751021" y="2274532"/>
                  </a:lnTo>
                  <a:lnTo>
                    <a:pt x="3746614" y="2280297"/>
                  </a:lnTo>
                  <a:lnTo>
                    <a:pt x="3744823" y="2287066"/>
                  </a:lnTo>
                  <a:lnTo>
                    <a:pt x="3745712" y="2294026"/>
                  </a:lnTo>
                  <a:lnTo>
                    <a:pt x="3749344" y="2300338"/>
                  </a:lnTo>
                  <a:lnTo>
                    <a:pt x="3755085" y="2304758"/>
                  </a:lnTo>
                  <a:lnTo>
                    <a:pt x="3761854" y="2306561"/>
                  </a:lnTo>
                  <a:lnTo>
                    <a:pt x="3768814" y="2305685"/>
                  </a:lnTo>
                  <a:lnTo>
                    <a:pt x="3775125" y="2302078"/>
                  </a:lnTo>
                  <a:lnTo>
                    <a:pt x="3779482" y="2296325"/>
                  </a:lnTo>
                  <a:lnTo>
                    <a:pt x="3781285" y="2289543"/>
                  </a:lnTo>
                  <a:close/>
                </a:path>
                <a:path w="8533130" h="5299075">
                  <a:moveTo>
                    <a:pt x="3807701" y="3096336"/>
                  </a:moveTo>
                  <a:lnTo>
                    <a:pt x="3807447" y="3082315"/>
                  </a:lnTo>
                  <a:lnTo>
                    <a:pt x="3801935" y="3069425"/>
                  </a:lnTo>
                  <a:lnTo>
                    <a:pt x="3791496" y="3059265"/>
                  </a:lnTo>
                  <a:lnTo>
                    <a:pt x="3778021" y="3053943"/>
                  </a:lnTo>
                  <a:lnTo>
                    <a:pt x="3764013" y="3054197"/>
                  </a:lnTo>
                  <a:lnTo>
                    <a:pt x="3751110" y="3059696"/>
                  </a:lnTo>
                  <a:lnTo>
                    <a:pt x="3740962" y="3070085"/>
                  </a:lnTo>
                  <a:lnTo>
                    <a:pt x="3735641" y="3083598"/>
                  </a:lnTo>
                  <a:lnTo>
                    <a:pt x="3735895" y="3097619"/>
                  </a:lnTo>
                  <a:lnTo>
                    <a:pt x="3741394" y="3110522"/>
                  </a:lnTo>
                  <a:lnTo>
                    <a:pt x="3751796" y="3120682"/>
                  </a:lnTo>
                  <a:lnTo>
                    <a:pt x="3765334" y="3126003"/>
                  </a:lnTo>
                  <a:lnTo>
                    <a:pt x="3779329" y="3125736"/>
                  </a:lnTo>
                  <a:lnTo>
                    <a:pt x="3792207" y="3120237"/>
                  </a:lnTo>
                  <a:lnTo>
                    <a:pt x="3802329" y="3109849"/>
                  </a:lnTo>
                  <a:lnTo>
                    <a:pt x="3807701" y="3096336"/>
                  </a:lnTo>
                  <a:close/>
                </a:path>
                <a:path w="8533130" h="5299075">
                  <a:moveTo>
                    <a:pt x="3842321" y="2357120"/>
                  </a:moveTo>
                  <a:lnTo>
                    <a:pt x="3841267" y="2350185"/>
                  </a:lnTo>
                  <a:lnTo>
                    <a:pt x="3837521" y="2343975"/>
                  </a:lnTo>
                  <a:lnTo>
                    <a:pt x="3831640" y="2339708"/>
                  </a:lnTo>
                  <a:lnTo>
                    <a:pt x="3824808" y="2338095"/>
                  </a:lnTo>
                  <a:lnTo>
                    <a:pt x="3817848" y="2339149"/>
                  </a:lnTo>
                  <a:lnTo>
                    <a:pt x="3811613" y="2342921"/>
                  </a:lnTo>
                  <a:lnTo>
                    <a:pt x="3807383" y="2348788"/>
                  </a:lnTo>
                  <a:lnTo>
                    <a:pt x="3805771" y="2355596"/>
                  </a:lnTo>
                  <a:lnTo>
                    <a:pt x="3806825" y="2362530"/>
                  </a:lnTo>
                  <a:lnTo>
                    <a:pt x="3810584" y="2368740"/>
                  </a:lnTo>
                  <a:lnTo>
                    <a:pt x="3816451" y="2373020"/>
                  </a:lnTo>
                  <a:lnTo>
                    <a:pt x="3823284" y="2374633"/>
                  </a:lnTo>
                  <a:lnTo>
                    <a:pt x="3830243" y="2373579"/>
                  </a:lnTo>
                  <a:lnTo>
                    <a:pt x="3836492" y="2369820"/>
                  </a:lnTo>
                  <a:lnTo>
                    <a:pt x="3840708" y="2363940"/>
                  </a:lnTo>
                  <a:lnTo>
                    <a:pt x="3842321" y="2357120"/>
                  </a:lnTo>
                  <a:close/>
                </a:path>
                <a:path w="8533130" h="5299075">
                  <a:moveTo>
                    <a:pt x="3865422" y="3001683"/>
                  </a:moveTo>
                  <a:lnTo>
                    <a:pt x="3864559" y="2987687"/>
                  </a:lnTo>
                  <a:lnTo>
                    <a:pt x="3858514" y="2975038"/>
                  </a:lnTo>
                  <a:lnTo>
                    <a:pt x="3847706" y="2965348"/>
                  </a:lnTo>
                  <a:lnTo>
                    <a:pt x="3833926" y="2960598"/>
                  </a:lnTo>
                  <a:lnTo>
                    <a:pt x="3819918" y="2961449"/>
                  </a:lnTo>
                  <a:lnTo>
                    <a:pt x="3807282" y="2967494"/>
                  </a:lnTo>
                  <a:lnTo>
                    <a:pt x="3797566" y="2978302"/>
                  </a:lnTo>
                  <a:lnTo>
                    <a:pt x="3792855" y="2992031"/>
                  </a:lnTo>
                  <a:lnTo>
                    <a:pt x="3793718" y="3006026"/>
                  </a:lnTo>
                  <a:lnTo>
                    <a:pt x="3799763" y="3018675"/>
                  </a:lnTo>
                  <a:lnTo>
                    <a:pt x="3810584" y="3028378"/>
                  </a:lnTo>
                  <a:lnTo>
                    <a:pt x="3824300" y="3033115"/>
                  </a:lnTo>
                  <a:lnTo>
                    <a:pt x="3838308" y="3032264"/>
                  </a:lnTo>
                  <a:lnTo>
                    <a:pt x="3850983" y="3026219"/>
                  </a:lnTo>
                  <a:lnTo>
                    <a:pt x="3860723" y="3015424"/>
                  </a:lnTo>
                  <a:lnTo>
                    <a:pt x="3865422" y="3001683"/>
                  </a:lnTo>
                  <a:close/>
                </a:path>
                <a:path w="8533130" h="5299075">
                  <a:moveTo>
                    <a:pt x="3905161" y="2423020"/>
                  </a:moveTo>
                  <a:lnTo>
                    <a:pt x="3903929" y="2416111"/>
                  </a:lnTo>
                  <a:lnTo>
                    <a:pt x="3900030" y="2410015"/>
                  </a:lnTo>
                  <a:lnTo>
                    <a:pt x="3894010" y="2405913"/>
                  </a:lnTo>
                  <a:lnTo>
                    <a:pt x="3887127" y="2404478"/>
                  </a:lnTo>
                  <a:lnTo>
                    <a:pt x="3880218" y="2405723"/>
                  </a:lnTo>
                  <a:lnTo>
                    <a:pt x="3874122" y="2409647"/>
                  </a:lnTo>
                  <a:lnTo>
                    <a:pt x="3870020" y="2415641"/>
                  </a:lnTo>
                  <a:lnTo>
                    <a:pt x="3868572" y="2422499"/>
                  </a:lnTo>
                  <a:lnTo>
                    <a:pt x="3869791" y="2429395"/>
                  </a:lnTo>
                  <a:lnTo>
                    <a:pt x="3873741" y="2435504"/>
                  </a:lnTo>
                  <a:lnTo>
                    <a:pt x="3879748" y="2439606"/>
                  </a:lnTo>
                  <a:lnTo>
                    <a:pt x="3886593" y="2441041"/>
                  </a:lnTo>
                  <a:lnTo>
                    <a:pt x="3893489" y="2439797"/>
                  </a:lnTo>
                  <a:lnTo>
                    <a:pt x="3899649" y="2435860"/>
                  </a:lnTo>
                  <a:lnTo>
                    <a:pt x="3903726" y="2429878"/>
                  </a:lnTo>
                  <a:lnTo>
                    <a:pt x="3905161" y="2423020"/>
                  </a:lnTo>
                  <a:close/>
                </a:path>
                <a:path w="8533130" h="5299075">
                  <a:moveTo>
                    <a:pt x="3919194" y="2904972"/>
                  </a:moveTo>
                  <a:lnTo>
                    <a:pt x="3917823" y="2891015"/>
                  </a:lnTo>
                  <a:lnTo>
                    <a:pt x="3911320" y="2878607"/>
                  </a:lnTo>
                  <a:lnTo>
                    <a:pt x="3900170" y="2869323"/>
                  </a:lnTo>
                  <a:lnTo>
                    <a:pt x="3886263" y="2865094"/>
                  </a:lnTo>
                  <a:lnTo>
                    <a:pt x="3872319" y="2866466"/>
                  </a:lnTo>
                  <a:lnTo>
                    <a:pt x="3859923" y="2872981"/>
                  </a:lnTo>
                  <a:lnTo>
                    <a:pt x="3850665" y="2884144"/>
                  </a:lnTo>
                  <a:lnTo>
                    <a:pt x="3846398" y="2898038"/>
                  </a:lnTo>
                  <a:lnTo>
                    <a:pt x="3847769" y="2911995"/>
                  </a:lnTo>
                  <a:lnTo>
                    <a:pt x="3854259" y="2924403"/>
                  </a:lnTo>
                  <a:lnTo>
                    <a:pt x="3865359" y="2933700"/>
                  </a:lnTo>
                  <a:lnTo>
                    <a:pt x="3879316" y="2937929"/>
                  </a:lnTo>
                  <a:lnTo>
                    <a:pt x="3893274" y="2936544"/>
                  </a:lnTo>
                  <a:lnTo>
                    <a:pt x="3905669" y="2930042"/>
                  </a:lnTo>
                  <a:lnTo>
                    <a:pt x="3914991" y="2918879"/>
                  </a:lnTo>
                  <a:lnTo>
                    <a:pt x="3919194" y="2904972"/>
                  </a:lnTo>
                  <a:close/>
                </a:path>
                <a:path w="8533130" h="5299075">
                  <a:moveTo>
                    <a:pt x="3969613" y="2806585"/>
                  </a:moveTo>
                  <a:lnTo>
                    <a:pt x="3967784" y="2792679"/>
                  </a:lnTo>
                  <a:lnTo>
                    <a:pt x="3960863" y="2780487"/>
                  </a:lnTo>
                  <a:lnTo>
                    <a:pt x="3949408" y="2771571"/>
                  </a:lnTo>
                  <a:lnTo>
                    <a:pt x="3935387" y="2767812"/>
                  </a:lnTo>
                  <a:lnTo>
                    <a:pt x="3921468" y="2769654"/>
                  </a:lnTo>
                  <a:lnTo>
                    <a:pt x="3909237" y="2776575"/>
                  </a:lnTo>
                  <a:lnTo>
                    <a:pt x="3900297" y="2788031"/>
                  </a:lnTo>
                  <a:lnTo>
                    <a:pt x="3896576" y="2802064"/>
                  </a:lnTo>
                  <a:lnTo>
                    <a:pt x="3898442" y="2815971"/>
                  </a:lnTo>
                  <a:lnTo>
                    <a:pt x="3905351" y="2828163"/>
                  </a:lnTo>
                  <a:lnTo>
                    <a:pt x="3916794" y="2837065"/>
                  </a:lnTo>
                  <a:lnTo>
                    <a:pt x="3930866" y="2840837"/>
                  </a:lnTo>
                  <a:lnTo>
                    <a:pt x="3944759" y="2838996"/>
                  </a:lnTo>
                  <a:lnTo>
                    <a:pt x="3956926" y="2832074"/>
                  </a:lnTo>
                  <a:lnTo>
                    <a:pt x="3965778" y="2820606"/>
                  </a:lnTo>
                  <a:lnTo>
                    <a:pt x="3969613" y="2806585"/>
                  </a:lnTo>
                  <a:close/>
                </a:path>
                <a:path w="8533130" h="5299075">
                  <a:moveTo>
                    <a:pt x="3969715" y="2487142"/>
                  </a:moveTo>
                  <a:lnTo>
                    <a:pt x="3968305" y="2480284"/>
                  </a:lnTo>
                  <a:lnTo>
                    <a:pt x="3964228" y="2474277"/>
                  </a:lnTo>
                  <a:lnTo>
                    <a:pt x="3958107" y="2470353"/>
                  </a:lnTo>
                  <a:lnTo>
                    <a:pt x="3951173" y="2469108"/>
                  </a:lnTo>
                  <a:lnTo>
                    <a:pt x="3944289" y="2470543"/>
                  </a:lnTo>
                  <a:lnTo>
                    <a:pt x="3938320" y="2474645"/>
                  </a:lnTo>
                  <a:lnTo>
                    <a:pt x="3934371" y="2480741"/>
                  </a:lnTo>
                  <a:lnTo>
                    <a:pt x="3933152" y="2487650"/>
                  </a:lnTo>
                  <a:lnTo>
                    <a:pt x="3934599" y="2494508"/>
                  </a:lnTo>
                  <a:lnTo>
                    <a:pt x="3938701" y="2500503"/>
                  </a:lnTo>
                  <a:lnTo>
                    <a:pt x="3944797" y="2504440"/>
                  </a:lnTo>
                  <a:lnTo>
                    <a:pt x="3951694" y="2505684"/>
                  </a:lnTo>
                  <a:lnTo>
                    <a:pt x="3958539" y="2504249"/>
                  </a:lnTo>
                  <a:lnTo>
                    <a:pt x="3964482" y="2500147"/>
                  </a:lnTo>
                  <a:lnTo>
                    <a:pt x="3968445" y="2494038"/>
                  </a:lnTo>
                  <a:lnTo>
                    <a:pt x="3969715" y="2487142"/>
                  </a:lnTo>
                  <a:close/>
                </a:path>
                <a:path w="8533130" h="5299075">
                  <a:moveTo>
                    <a:pt x="3992803" y="70421"/>
                  </a:moveTo>
                  <a:lnTo>
                    <a:pt x="3992588" y="63157"/>
                  </a:lnTo>
                  <a:lnTo>
                    <a:pt x="3989641" y="56540"/>
                  </a:lnTo>
                  <a:lnTo>
                    <a:pt x="3984548" y="51727"/>
                  </a:lnTo>
                  <a:lnTo>
                    <a:pt x="3978033" y="49187"/>
                  </a:lnTo>
                  <a:lnTo>
                    <a:pt x="3970807" y="49352"/>
                  </a:lnTo>
                  <a:lnTo>
                    <a:pt x="3964152" y="52324"/>
                  </a:lnTo>
                  <a:lnTo>
                    <a:pt x="3959364" y="57416"/>
                  </a:lnTo>
                  <a:lnTo>
                    <a:pt x="3956850" y="63944"/>
                  </a:lnTo>
                  <a:lnTo>
                    <a:pt x="3957002" y="71208"/>
                  </a:lnTo>
                  <a:lnTo>
                    <a:pt x="3959936" y="77838"/>
                  </a:lnTo>
                  <a:lnTo>
                    <a:pt x="3965003" y="82651"/>
                  </a:lnTo>
                  <a:lnTo>
                    <a:pt x="3971518" y="85191"/>
                  </a:lnTo>
                  <a:lnTo>
                    <a:pt x="3978795" y="85026"/>
                  </a:lnTo>
                  <a:lnTo>
                    <a:pt x="3985463" y="82054"/>
                  </a:lnTo>
                  <a:lnTo>
                    <a:pt x="3990276" y="76962"/>
                  </a:lnTo>
                  <a:lnTo>
                    <a:pt x="3992803" y="70421"/>
                  </a:lnTo>
                  <a:close/>
                </a:path>
                <a:path w="8533130" h="5299075">
                  <a:moveTo>
                    <a:pt x="4014063" y="159194"/>
                  </a:moveTo>
                  <a:lnTo>
                    <a:pt x="4013720" y="151930"/>
                  </a:lnTo>
                  <a:lnTo>
                    <a:pt x="4010609" y="145376"/>
                  </a:lnTo>
                  <a:lnTo>
                    <a:pt x="4005402" y="140690"/>
                  </a:lnTo>
                  <a:lnTo>
                    <a:pt x="3998811" y="138303"/>
                  </a:lnTo>
                  <a:lnTo>
                    <a:pt x="3991559" y="138633"/>
                  </a:lnTo>
                  <a:lnTo>
                    <a:pt x="3985006" y="141757"/>
                  </a:lnTo>
                  <a:lnTo>
                    <a:pt x="3980319" y="146964"/>
                  </a:lnTo>
                  <a:lnTo>
                    <a:pt x="3977944" y="153555"/>
                  </a:lnTo>
                  <a:lnTo>
                    <a:pt x="3978275" y="160820"/>
                  </a:lnTo>
                  <a:lnTo>
                    <a:pt x="3981399" y="167373"/>
                  </a:lnTo>
                  <a:lnTo>
                    <a:pt x="3986606" y="172059"/>
                  </a:lnTo>
                  <a:lnTo>
                    <a:pt x="3993197" y="174447"/>
                  </a:lnTo>
                  <a:lnTo>
                    <a:pt x="4000449" y="174117"/>
                  </a:lnTo>
                  <a:lnTo>
                    <a:pt x="4007002" y="171005"/>
                  </a:lnTo>
                  <a:lnTo>
                    <a:pt x="4011676" y="165785"/>
                  </a:lnTo>
                  <a:lnTo>
                    <a:pt x="4014063" y="159194"/>
                  </a:lnTo>
                  <a:close/>
                </a:path>
                <a:path w="8533130" h="5299075">
                  <a:moveTo>
                    <a:pt x="4016959" y="2706776"/>
                  </a:moveTo>
                  <a:lnTo>
                    <a:pt x="4014686" y="2692933"/>
                  </a:lnTo>
                  <a:lnTo>
                    <a:pt x="4007396" y="2680957"/>
                  </a:lnTo>
                  <a:lnTo>
                    <a:pt x="3995674" y="2672384"/>
                  </a:lnTo>
                  <a:lnTo>
                    <a:pt x="3981564" y="2669044"/>
                  </a:lnTo>
                  <a:lnTo>
                    <a:pt x="3967721" y="2671292"/>
                  </a:lnTo>
                  <a:lnTo>
                    <a:pt x="3955745" y="2678569"/>
                  </a:lnTo>
                  <a:lnTo>
                    <a:pt x="3947210" y="2690304"/>
                  </a:lnTo>
                  <a:lnTo>
                    <a:pt x="3943832" y="2704439"/>
                  </a:lnTo>
                  <a:lnTo>
                    <a:pt x="3946067" y="2718270"/>
                  </a:lnTo>
                  <a:lnTo>
                    <a:pt x="3953357" y="2730258"/>
                  </a:lnTo>
                  <a:lnTo>
                    <a:pt x="3965130" y="2738831"/>
                  </a:lnTo>
                  <a:lnTo>
                    <a:pt x="3979227" y="2742171"/>
                  </a:lnTo>
                  <a:lnTo>
                    <a:pt x="3993032" y="2739923"/>
                  </a:lnTo>
                  <a:lnTo>
                    <a:pt x="4005008" y="2732633"/>
                  </a:lnTo>
                  <a:lnTo>
                    <a:pt x="4013593" y="2720911"/>
                  </a:lnTo>
                  <a:lnTo>
                    <a:pt x="4016959" y="2706776"/>
                  </a:lnTo>
                  <a:close/>
                </a:path>
                <a:path w="8533130" h="5299075">
                  <a:moveTo>
                    <a:pt x="4036060" y="2549398"/>
                  </a:moveTo>
                  <a:lnTo>
                    <a:pt x="4034447" y="2542578"/>
                  </a:lnTo>
                  <a:lnTo>
                    <a:pt x="4030230" y="2536710"/>
                  </a:lnTo>
                  <a:lnTo>
                    <a:pt x="4023982" y="2532951"/>
                  </a:lnTo>
                  <a:lnTo>
                    <a:pt x="4017022" y="2531897"/>
                  </a:lnTo>
                  <a:lnTo>
                    <a:pt x="4010190" y="2533535"/>
                  </a:lnTo>
                  <a:lnTo>
                    <a:pt x="4004310" y="2537803"/>
                  </a:lnTo>
                  <a:lnTo>
                    <a:pt x="4000614" y="2544013"/>
                  </a:lnTo>
                  <a:lnTo>
                    <a:pt x="3999573" y="2550947"/>
                  </a:lnTo>
                  <a:lnTo>
                    <a:pt x="4001198" y="2557767"/>
                  </a:lnTo>
                  <a:lnTo>
                    <a:pt x="4005478" y="2563647"/>
                  </a:lnTo>
                  <a:lnTo>
                    <a:pt x="4011701" y="2567394"/>
                  </a:lnTo>
                  <a:lnTo>
                    <a:pt x="4018610" y="2568448"/>
                  </a:lnTo>
                  <a:lnTo>
                    <a:pt x="4025392" y="2566809"/>
                  </a:lnTo>
                  <a:lnTo>
                    <a:pt x="4031259" y="2562542"/>
                  </a:lnTo>
                  <a:lnTo>
                    <a:pt x="4035006" y="2556319"/>
                  </a:lnTo>
                  <a:lnTo>
                    <a:pt x="4036060" y="2549398"/>
                  </a:lnTo>
                  <a:close/>
                </a:path>
                <a:path w="8533130" h="5299075">
                  <a:moveTo>
                    <a:pt x="4037457" y="247421"/>
                  </a:moveTo>
                  <a:lnTo>
                    <a:pt x="4036923" y="240182"/>
                  </a:lnTo>
                  <a:lnTo>
                    <a:pt x="4033647" y="233692"/>
                  </a:lnTo>
                  <a:lnTo>
                    <a:pt x="4028325" y="229133"/>
                  </a:lnTo>
                  <a:lnTo>
                    <a:pt x="4021696" y="226898"/>
                  </a:lnTo>
                  <a:lnTo>
                    <a:pt x="4014495" y="227406"/>
                  </a:lnTo>
                  <a:lnTo>
                    <a:pt x="4007993" y="230695"/>
                  </a:lnTo>
                  <a:lnTo>
                    <a:pt x="4003408" y="236016"/>
                  </a:lnTo>
                  <a:lnTo>
                    <a:pt x="4001160" y="242658"/>
                  </a:lnTo>
                  <a:lnTo>
                    <a:pt x="4001605" y="249910"/>
                  </a:lnTo>
                  <a:lnTo>
                    <a:pt x="4004970" y="256387"/>
                  </a:lnTo>
                  <a:lnTo>
                    <a:pt x="4010329" y="260946"/>
                  </a:lnTo>
                  <a:lnTo>
                    <a:pt x="4016959" y="263182"/>
                  </a:lnTo>
                  <a:lnTo>
                    <a:pt x="4024172" y="262661"/>
                  </a:lnTo>
                  <a:lnTo>
                    <a:pt x="4030675" y="259384"/>
                  </a:lnTo>
                  <a:lnTo>
                    <a:pt x="4035234" y="254063"/>
                  </a:lnTo>
                  <a:lnTo>
                    <a:pt x="4037457" y="247421"/>
                  </a:lnTo>
                  <a:close/>
                </a:path>
                <a:path w="8533130" h="5299075">
                  <a:moveTo>
                    <a:pt x="4061434" y="2605786"/>
                  </a:moveTo>
                  <a:lnTo>
                    <a:pt x="4058805" y="2592019"/>
                  </a:lnTo>
                  <a:lnTo>
                    <a:pt x="4051198" y="2580233"/>
                  </a:lnTo>
                  <a:lnTo>
                    <a:pt x="4039247" y="2571978"/>
                  </a:lnTo>
                  <a:lnTo>
                    <a:pt x="4024973" y="2569006"/>
                  </a:lnTo>
                  <a:lnTo>
                    <a:pt x="4011193" y="2571623"/>
                  </a:lnTo>
                  <a:lnTo>
                    <a:pt x="3999420" y="2579217"/>
                  </a:lnTo>
                  <a:lnTo>
                    <a:pt x="3991165" y="2591181"/>
                  </a:lnTo>
                  <a:lnTo>
                    <a:pt x="3988181" y="2605392"/>
                  </a:lnTo>
                  <a:lnTo>
                    <a:pt x="3990810" y="2619171"/>
                  </a:lnTo>
                  <a:lnTo>
                    <a:pt x="3998417" y="2630957"/>
                  </a:lnTo>
                  <a:lnTo>
                    <a:pt x="4010380" y="2639212"/>
                  </a:lnTo>
                  <a:lnTo>
                    <a:pt x="4024592" y="2642184"/>
                  </a:lnTo>
                  <a:lnTo>
                    <a:pt x="4038384" y="2639555"/>
                  </a:lnTo>
                  <a:lnTo>
                    <a:pt x="4050182" y="2631960"/>
                  </a:lnTo>
                  <a:lnTo>
                    <a:pt x="4058450" y="2619997"/>
                  </a:lnTo>
                  <a:lnTo>
                    <a:pt x="4061434" y="2605786"/>
                  </a:lnTo>
                  <a:close/>
                </a:path>
                <a:path w="8533130" h="5299075">
                  <a:moveTo>
                    <a:pt x="4062984" y="335013"/>
                  </a:moveTo>
                  <a:lnTo>
                    <a:pt x="4062323" y="327787"/>
                  </a:lnTo>
                  <a:lnTo>
                    <a:pt x="4058869" y="321398"/>
                  </a:lnTo>
                  <a:lnTo>
                    <a:pt x="4053421" y="316966"/>
                  </a:lnTo>
                  <a:lnTo>
                    <a:pt x="4046728" y="314909"/>
                  </a:lnTo>
                  <a:lnTo>
                    <a:pt x="4039501" y="315607"/>
                  </a:lnTo>
                  <a:lnTo>
                    <a:pt x="4033101" y="319036"/>
                  </a:lnTo>
                  <a:lnTo>
                    <a:pt x="4028643" y="324485"/>
                  </a:lnTo>
                  <a:lnTo>
                    <a:pt x="4026560" y="331177"/>
                  </a:lnTo>
                  <a:lnTo>
                    <a:pt x="4027259" y="338404"/>
                  </a:lnTo>
                  <a:lnTo>
                    <a:pt x="4030713" y="344805"/>
                  </a:lnTo>
                  <a:lnTo>
                    <a:pt x="4036149" y="349224"/>
                  </a:lnTo>
                  <a:lnTo>
                    <a:pt x="4042854" y="351282"/>
                  </a:lnTo>
                  <a:lnTo>
                    <a:pt x="4050080" y="350596"/>
                  </a:lnTo>
                  <a:lnTo>
                    <a:pt x="4056519" y="347154"/>
                  </a:lnTo>
                  <a:lnTo>
                    <a:pt x="4060939" y="341718"/>
                  </a:lnTo>
                  <a:lnTo>
                    <a:pt x="4062984" y="335013"/>
                  </a:lnTo>
                  <a:close/>
                </a:path>
                <a:path w="8533130" h="5299075">
                  <a:moveTo>
                    <a:pt x="4090797" y="421906"/>
                  </a:moveTo>
                  <a:lnTo>
                    <a:pt x="4089908" y="414705"/>
                  </a:lnTo>
                  <a:lnTo>
                    <a:pt x="4086288" y="408406"/>
                  </a:lnTo>
                  <a:lnTo>
                    <a:pt x="4080738" y="404126"/>
                  </a:lnTo>
                  <a:lnTo>
                    <a:pt x="4074007" y="402234"/>
                  </a:lnTo>
                  <a:lnTo>
                    <a:pt x="4066832" y="403110"/>
                  </a:lnTo>
                  <a:lnTo>
                    <a:pt x="4060482" y="406730"/>
                  </a:lnTo>
                  <a:lnTo>
                    <a:pt x="4056202" y="412280"/>
                  </a:lnTo>
                  <a:lnTo>
                    <a:pt x="4054322" y="419036"/>
                  </a:lnTo>
                  <a:lnTo>
                    <a:pt x="4055237" y="426237"/>
                  </a:lnTo>
                  <a:lnTo>
                    <a:pt x="4058805" y="432536"/>
                  </a:lnTo>
                  <a:lnTo>
                    <a:pt x="4064355" y="436829"/>
                  </a:lnTo>
                  <a:lnTo>
                    <a:pt x="4071112" y="438708"/>
                  </a:lnTo>
                  <a:lnTo>
                    <a:pt x="4078313" y="437819"/>
                  </a:lnTo>
                  <a:lnTo>
                    <a:pt x="4084599" y="434213"/>
                  </a:lnTo>
                  <a:lnTo>
                    <a:pt x="4088892" y="428663"/>
                  </a:lnTo>
                  <a:lnTo>
                    <a:pt x="4090797" y="421906"/>
                  </a:lnTo>
                  <a:close/>
                </a:path>
                <a:path w="8533130" h="5299075">
                  <a:moveTo>
                    <a:pt x="4103217" y="2503779"/>
                  </a:moveTo>
                  <a:lnTo>
                    <a:pt x="4100296" y="2490076"/>
                  </a:lnTo>
                  <a:lnTo>
                    <a:pt x="4092460" y="2478468"/>
                  </a:lnTo>
                  <a:lnTo>
                    <a:pt x="4080370" y="2470518"/>
                  </a:lnTo>
                  <a:lnTo>
                    <a:pt x="4065994" y="2467889"/>
                  </a:lnTo>
                  <a:lnTo>
                    <a:pt x="4052278" y="2470848"/>
                  </a:lnTo>
                  <a:lnTo>
                    <a:pt x="4040721" y="2478735"/>
                  </a:lnTo>
                  <a:lnTo>
                    <a:pt x="4032808" y="2490876"/>
                  </a:lnTo>
                  <a:lnTo>
                    <a:pt x="4030129" y="2505164"/>
                  </a:lnTo>
                  <a:lnTo>
                    <a:pt x="4033062" y="2518867"/>
                  </a:lnTo>
                  <a:lnTo>
                    <a:pt x="4040924" y="2530475"/>
                  </a:lnTo>
                  <a:lnTo>
                    <a:pt x="4053040" y="2538438"/>
                  </a:lnTo>
                  <a:lnTo>
                    <a:pt x="4067365" y="2541054"/>
                  </a:lnTo>
                  <a:lnTo>
                    <a:pt x="4081081" y="2538095"/>
                  </a:lnTo>
                  <a:lnTo>
                    <a:pt x="4092664" y="2530221"/>
                  </a:lnTo>
                  <a:lnTo>
                    <a:pt x="4100601" y="2518067"/>
                  </a:lnTo>
                  <a:lnTo>
                    <a:pt x="4103217" y="2503779"/>
                  </a:lnTo>
                  <a:close/>
                </a:path>
                <a:path w="8533130" h="5299075">
                  <a:moveTo>
                    <a:pt x="4104233" y="2609672"/>
                  </a:moveTo>
                  <a:lnTo>
                    <a:pt x="4102392" y="2602903"/>
                  </a:lnTo>
                  <a:lnTo>
                    <a:pt x="4097896" y="2597162"/>
                  </a:lnTo>
                  <a:lnTo>
                    <a:pt x="4091660" y="2593581"/>
                  </a:lnTo>
                  <a:lnTo>
                    <a:pt x="4084713" y="2592743"/>
                  </a:lnTo>
                  <a:lnTo>
                    <a:pt x="4077919" y="2594572"/>
                  </a:lnTo>
                  <a:lnTo>
                    <a:pt x="4072115" y="2599017"/>
                  </a:lnTo>
                  <a:lnTo>
                    <a:pt x="4068572" y="2605341"/>
                  </a:lnTo>
                  <a:lnTo>
                    <a:pt x="4067772" y="2612301"/>
                  </a:lnTo>
                  <a:lnTo>
                    <a:pt x="4069613" y="2619070"/>
                  </a:lnTo>
                  <a:lnTo>
                    <a:pt x="4074045" y="2624810"/>
                  </a:lnTo>
                  <a:lnTo>
                    <a:pt x="4080357" y="2628379"/>
                  </a:lnTo>
                  <a:lnTo>
                    <a:pt x="4087330" y="2629217"/>
                  </a:lnTo>
                  <a:lnTo>
                    <a:pt x="4094099" y="2627388"/>
                  </a:lnTo>
                  <a:lnTo>
                    <a:pt x="4099826" y="2622956"/>
                  </a:lnTo>
                  <a:lnTo>
                    <a:pt x="4103395" y="2616631"/>
                  </a:lnTo>
                  <a:lnTo>
                    <a:pt x="4104233" y="2609672"/>
                  </a:lnTo>
                  <a:close/>
                </a:path>
                <a:path w="8533130" h="5299075">
                  <a:moveTo>
                    <a:pt x="4120972" y="507987"/>
                  </a:moveTo>
                  <a:lnTo>
                    <a:pt x="4119943" y="500811"/>
                  </a:lnTo>
                  <a:lnTo>
                    <a:pt x="4116133" y="494614"/>
                  </a:lnTo>
                  <a:lnTo>
                    <a:pt x="4110418" y="490486"/>
                  </a:lnTo>
                  <a:lnTo>
                    <a:pt x="4103573" y="488797"/>
                  </a:lnTo>
                  <a:lnTo>
                    <a:pt x="4096347" y="489877"/>
                  </a:lnTo>
                  <a:lnTo>
                    <a:pt x="4090200" y="493649"/>
                  </a:lnTo>
                  <a:lnTo>
                    <a:pt x="4086098" y="499325"/>
                  </a:lnTo>
                  <a:lnTo>
                    <a:pt x="4084421" y="506133"/>
                  </a:lnTo>
                  <a:lnTo>
                    <a:pt x="4085526" y="513308"/>
                  </a:lnTo>
                  <a:lnTo>
                    <a:pt x="4089260" y="519506"/>
                  </a:lnTo>
                  <a:lnTo>
                    <a:pt x="4094937" y="523621"/>
                  </a:lnTo>
                  <a:lnTo>
                    <a:pt x="4101769" y="525322"/>
                  </a:lnTo>
                  <a:lnTo>
                    <a:pt x="4108983" y="524243"/>
                  </a:lnTo>
                  <a:lnTo>
                    <a:pt x="4115143" y="520458"/>
                  </a:lnTo>
                  <a:lnTo>
                    <a:pt x="4119245" y="514794"/>
                  </a:lnTo>
                  <a:lnTo>
                    <a:pt x="4120972" y="507987"/>
                  </a:lnTo>
                  <a:close/>
                </a:path>
                <a:path w="8533130" h="5299075">
                  <a:moveTo>
                    <a:pt x="4142727" y="2400884"/>
                  </a:moveTo>
                  <a:lnTo>
                    <a:pt x="4139450" y="2387244"/>
                  </a:lnTo>
                  <a:lnTo>
                    <a:pt x="4131322" y="2375827"/>
                  </a:lnTo>
                  <a:lnTo>
                    <a:pt x="4119041" y="2368143"/>
                  </a:lnTo>
                  <a:lnTo>
                    <a:pt x="4104690" y="2365845"/>
                  </a:lnTo>
                  <a:lnTo>
                    <a:pt x="4091051" y="2369108"/>
                  </a:lnTo>
                  <a:lnTo>
                    <a:pt x="4079608" y="2377249"/>
                  </a:lnTo>
                  <a:lnTo>
                    <a:pt x="4071861" y="2389581"/>
                  </a:lnTo>
                  <a:lnTo>
                    <a:pt x="4069626" y="2403919"/>
                  </a:lnTo>
                  <a:lnTo>
                    <a:pt x="4072902" y="2417546"/>
                  </a:lnTo>
                  <a:lnTo>
                    <a:pt x="4081056" y="2428964"/>
                  </a:lnTo>
                  <a:lnTo>
                    <a:pt x="4093387" y="2436647"/>
                  </a:lnTo>
                  <a:lnTo>
                    <a:pt x="4107738" y="2438946"/>
                  </a:lnTo>
                  <a:lnTo>
                    <a:pt x="4121353" y="2435682"/>
                  </a:lnTo>
                  <a:lnTo>
                    <a:pt x="4132757" y="2427554"/>
                  </a:lnTo>
                  <a:lnTo>
                    <a:pt x="4140441" y="2415235"/>
                  </a:lnTo>
                  <a:lnTo>
                    <a:pt x="4142727" y="2400884"/>
                  </a:lnTo>
                  <a:close/>
                </a:path>
                <a:path w="8533130" h="5299075">
                  <a:moveTo>
                    <a:pt x="4153585" y="593140"/>
                  </a:moveTo>
                  <a:lnTo>
                    <a:pt x="4152290" y="585990"/>
                  </a:lnTo>
                  <a:lnTo>
                    <a:pt x="4148315" y="579907"/>
                  </a:lnTo>
                  <a:lnTo>
                    <a:pt x="4142498" y="575957"/>
                  </a:lnTo>
                  <a:lnTo>
                    <a:pt x="4135615" y="574459"/>
                  </a:lnTo>
                  <a:lnTo>
                    <a:pt x="4128452" y="575754"/>
                  </a:lnTo>
                  <a:lnTo>
                    <a:pt x="4122356" y="579716"/>
                  </a:lnTo>
                  <a:lnTo>
                    <a:pt x="4118432" y="585508"/>
                  </a:lnTo>
                  <a:lnTo>
                    <a:pt x="4116959" y="592366"/>
                  </a:lnTo>
                  <a:lnTo>
                    <a:pt x="4118267" y="599503"/>
                  </a:lnTo>
                  <a:lnTo>
                    <a:pt x="4122216" y="605586"/>
                  </a:lnTo>
                  <a:lnTo>
                    <a:pt x="4127995" y="609536"/>
                  </a:lnTo>
                  <a:lnTo>
                    <a:pt x="4134828" y="611035"/>
                  </a:lnTo>
                  <a:lnTo>
                    <a:pt x="4141978" y="609739"/>
                  </a:lnTo>
                  <a:lnTo>
                    <a:pt x="4148086" y="605777"/>
                  </a:lnTo>
                  <a:lnTo>
                    <a:pt x="4152074" y="599998"/>
                  </a:lnTo>
                  <a:lnTo>
                    <a:pt x="4153585" y="593140"/>
                  </a:lnTo>
                  <a:close/>
                </a:path>
                <a:path w="8533130" h="5299075">
                  <a:moveTo>
                    <a:pt x="4174223" y="2667863"/>
                  </a:moveTo>
                  <a:lnTo>
                    <a:pt x="4172153" y="2661145"/>
                  </a:lnTo>
                  <a:lnTo>
                    <a:pt x="4167505" y="2655544"/>
                  </a:lnTo>
                  <a:lnTo>
                    <a:pt x="4161078" y="2652166"/>
                  </a:lnTo>
                  <a:lnTo>
                    <a:pt x="4154144" y="2651531"/>
                  </a:lnTo>
                  <a:lnTo>
                    <a:pt x="4147477" y="2653563"/>
                  </a:lnTo>
                  <a:lnTo>
                    <a:pt x="4141851" y="2658186"/>
                  </a:lnTo>
                  <a:lnTo>
                    <a:pt x="4138447" y="2664612"/>
                  </a:lnTo>
                  <a:lnTo>
                    <a:pt x="4137825" y="2671597"/>
                  </a:lnTo>
                  <a:lnTo>
                    <a:pt x="4139857" y="2678303"/>
                  </a:lnTo>
                  <a:lnTo>
                    <a:pt x="4144429" y="2683903"/>
                  </a:lnTo>
                  <a:lnTo>
                    <a:pt x="4150868" y="2687282"/>
                  </a:lnTo>
                  <a:lnTo>
                    <a:pt x="4157853" y="2687917"/>
                  </a:lnTo>
                  <a:lnTo>
                    <a:pt x="4164571" y="2685885"/>
                  </a:lnTo>
                  <a:lnTo>
                    <a:pt x="4170210" y="2681274"/>
                  </a:lnTo>
                  <a:lnTo>
                    <a:pt x="4173613" y="2674836"/>
                  </a:lnTo>
                  <a:lnTo>
                    <a:pt x="4174223" y="2667863"/>
                  </a:lnTo>
                  <a:close/>
                </a:path>
                <a:path w="8533130" h="5299075">
                  <a:moveTo>
                    <a:pt x="4180078" y="2297239"/>
                  </a:moveTo>
                  <a:lnTo>
                    <a:pt x="4176522" y="2283676"/>
                  </a:lnTo>
                  <a:lnTo>
                    <a:pt x="4168140" y="2272423"/>
                  </a:lnTo>
                  <a:lnTo>
                    <a:pt x="4155643" y="2264994"/>
                  </a:lnTo>
                  <a:lnTo>
                    <a:pt x="4141254" y="2262987"/>
                  </a:lnTo>
                  <a:lnTo>
                    <a:pt x="4127677" y="2266531"/>
                  </a:lnTo>
                  <a:lnTo>
                    <a:pt x="4116425" y="2274900"/>
                  </a:lnTo>
                  <a:lnTo>
                    <a:pt x="4108983" y="2287371"/>
                  </a:lnTo>
                  <a:lnTo>
                    <a:pt x="4106976" y="2301760"/>
                  </a:lnTo>
                  <a:lnTo>
                    <a:pt x="4110532" y="2315337"/>
                  </a:lnTo>
                  <a:lnTo>
                    <a:pt x="4118914" y="2326576"/>
                  </a:lnTo>
                  <a:lnTo>
                    <a:pt x="4131411" y="2334006"/>
                  </a:lnTo>
                  <a:lnTo>
                    <a:pt x="4145788" y="2336025"/>
                  </a:lnTo>
                  <a:lnTo>
                    <a:pt x="4159339" y="2332482"/>
                  </a:lnTo>
                  <a:lnTo>
                    <a:pt x="4170578" y="2324100"/>
                  </a:lnTo>
                  <a:lnTo>
                    <a:pt x="4178071" y="2311616"/>
                  </a:lnTo>
                  <a:lnTo>
                    <a:pt x="4180078" y="2297239"/>
                  </a:lnTo>
                  <a:close/>
                </a:path>
                <a:path w="8533130" h="5299075">
                  <a:moveTo>
                    <a:pt x="4188726" y="677240"/>
                  </a:moveTo>
                  <a:lnTo>
                    <a:pt x="4187228" y="670128"/>
                  </a:lnTo>
                  <a:lnTo>
                    <a:pt x="4183075" y="664171"/>
                  </a:lnTo>
                  <a:lnTo>
                    <a:pt x="4177157" y="660412"/>
                  </a:lnTo>
                  <a:lnTo>
                    <a:pt x="4170248" y="659117"/>
                  </a:lnTo>
                  <a:lnTo>
                    <a:pt x="4163123" y="660628"/>
                  </a:lnTo>
                  <a:lnTo>
                    <a:pt x="4157154" y="664781"/>
                  </a:lnTo>
                  <a:lnTo>
                    <a:pt x="4153370" y="670699"/>
                  </a:lnTo>
                  <a:lnTo>
                    <a:pt x="4152087" y="677595"/>
                  </a:lnTo>
                  <a:lnTo>
                    <a:pt x="4153585" y="684695"/>
                  </a:lnTo>
                  <a:lnTo>
                    <a:pt x="4157789" y="690651"/>
                  </a:lnTo>
                  <a:lnTo>
                    <a:pt x="4163707" y="694423"/>
                  </a:lnTo>
                  <a:lnTo>
                    <a:pt x="4170591" y="695706"/>
                  </a:lnTo>
                  <a:lnTo>
                    <a:pt x="4177690" y="694194"/>
                  </a:lnTo>
                  <a:lnTo>
                    <a:pt x="4183659" y="690041"/>
                  </a:lnTo>
                  <a:lnTo>
                    <a:pt x="4187431" y="684136"/>
                  </a:lnTo>
                  <a:lnTo>
                    <a:pt x="4188726" y="677240"/>
                  </a:lnTo>
                  <a:close/>
                </a:path>
                <a:path w="8533130" h="5299075">
                  <a:moveTo>
                    <a:pt x="4215244" y="2192921"/>
                  </a:moveTo>
                  <a:lnTo>
                    <a:pt x="4211434" y="2179421"/>
                  </a:lnTo>
                  <a:lnTo>
                    <a:pt x="4202823" y="2168334"/>
                  </a:lnTo>
                  <a:lnTo>
                    <a:pt x="4190187" y="2161146"/>
                  </a:lnTo>
                  <a:lnTo>
                    <a:pt x="4175760" y="2159406"/>
                  </a:lnTo>
                  <a:lnTo>
                    <a:pt x="4162285" y="2163216"/>
                  </a:lnTo>
                  <a:lnTo>
                    <a:pt x="4151223" y="2171801"/>
                  </a:lnTo>
                  <a:lnTo>
                    <a:pt x="4144048" y="2184425"/>
                  </a:lnTo>
                  <a:lnTo>
                    <a:pt x="4142321" y="2198852"/>
                  </a:lnTo>
                  <a:lnTo>
                    <a:pt x="4146143" y="2212340"/>
                  </a:lnTo>
                  <a:lnTo>
                    <a:pt x="4154741" y="2223427"/>
                  </a:lnTo>
                  <a:lnTo>
                    <a:pt x="4167378" y="2230615"/>
                  </a:lnTo>
                  <a:lnTo>
                    <a:pt x="4181741" y="2232342"/>
                  </a:lnTo>
                  <a:lnTo>
                    <a:pt x="4195229" y="2228545"/>
                  </a:lnTo>
                  <a:lnTo>
                    <a:pt x="4206329" y="2219960"/>
                  </a:lnTo>
                  <a:lnTo>
                    <a:pt x="4213517" y="2207336"/>
                  </a:lnTo>
                  <a:lnTo>
                    <a:pt x="4215244" y="2192921"/>
                  </a:lnTo>
                  <a:close/>
                </a:path>
                <a:path w="8533130" h="5299075">
                  <a:moveTo>
                    <a:pt x="4226522" y="760120"/>
                  </a:moveTo>
                  <a:lnTo>
                    <a:pt x="4224731" y="753071"/>
                  </a:lnTo>
                  <a:lnTo>
                    <a:pt x="4220438" y="747255"/>
                  </a:lnTo>
                  <a:lnTo>
                    <a:pt x="4214457" y="743686"/>
                  </a:lnTo>
                  <a:lnTo>
                    <a:pt x="4207548" y="742632"/>
                  </a:lnTo>
                  <a:lnTo>
                    <a:pt x="4200499" y="744372"/>
                  </a:lnTo>
                  <a:lnTo>
                    <a:pt x="4194657" y="748728"/>
                  </a:lnTo>
                  <a:lnTo>
                    <a:pt x="4191050" y="754761"/>
                  </a:lnTo>
                  <a:lnTo>
                    <a:pt x="4189971" y="761695"/>
                  </a:lnTo>
                  <a:lnTo>
                    <a:pt x="4191736" y="768743"/>
                  </a:lnTo>
                  <a:lnTo>
                    <a:pt x="4196105" y="774560"/>
                  </a:lnTo>
                  <a:lnTo>
                    <a:pt x="4202125" y="778129"/>
                  </a:lnTo>
                  <a:lnTo>
                    <a:pt x="4209046" y="779170"/>
                  </a:lnTo>
                  <a:lnTo>
                    <a:pt x="4216095" y="777430"/>
                  </a:lnTo>
                  <a:lnTo>
                    <a:pt x="4221924" y="773074"/>
                  </a:lnTo>
                  <a:lnTo>
                    <a:pt x="4225493" y="767054"/>
                  </a:lnTo>
                  <a:lnTo>
                    <a:pt x="4226522" y="760120"/>
                  </a:lnTo>
                  <a:close/>
                </a:path>
                <a:path w="8533130" h="5299075">
                  <a:moveTo>
                    <a:pt x="4245927" y="2723845"/>
                  </a:moveTo>
                  <a:lnTo>
                    <a:pt x="4243679" y="2717203"/>
                  </a:lnTo>
                  <a:lnTo>
                    <a:pt x="4238917" y="2711742"/>
                  </a:lnTo>
                  <a:lnTo>
                    <a:pt x="4232351" y="2708567"/>
                  </a:lnTo>
                  <a:lnTo>
                    <a:pt x="4225366" y="2708160"/>
                  </a:lnTo>
                  <a:lnTo>
                    <a:pt x="4218737" y="2710408"/>
                  </a:lnTo>
                  <a:lnTo>
                    <a:pt x="4213263" y="2715196"/>
                  </a:lnTo>
                  <a:lnTo>
                    <a:pt x="4210050" y="2721724"/>
                  </a:lnTo>
                  <a:lnTo>
                    <a:pt x="4209643" y="2728722"/>
                  </a:lnTo>
                  <a:lnTo>
                    <a:pt x="4211904" y="2735364"/>
                  </a:lnTo>
                  <a:lnTo>
                    <a:pt x="4216743" y="2740825"/>
                  </a:lnTo>
                  <a:lnTo>
                    <a:pt x="4223258" y="2743987"/>
                  </a:lnTo>
                  <a:lnTo>
                    <a:pt x="4230243" y="2744406"/>
                  </a:lnTo>
                  <a:lnTo>
                    <a:pt x="4236898" y="2742158"/>
                  </a:lnTo>
                  <a:lnTo>
                    <a:pt x="4242397" y="2737383"/>
                  </a:lnTo>
                  <a:lnTo>
                    <a:pt x="4245534" y="2730843"/>
                  </a:lnTo>
                  <a:lnTo>
                    <a:pt x="4245927" y="2723845"/>
                  </a:lnTo>
                  <a:close/>
                </a:path>
                <a:path w="8533130" h="5299075">
                  <a:moveTo>
                    <a:pt x="4248543" y="2088019"/>
                  </a:moveTo>
                  <a:lnTo>
                    <a:pt x="4244505" y="2074595"/>
                  </a:lnTo>
                  <a:lnTo>
                    <a:pt x="4235704" y="2063661"/>
                  </a:lnTo>
                  <a:lnTo>
                    <a:pt x="4222928" y="2056701"/>
                  </a:lnTo>
                  <a:lnTo>
                    <a:pt x="4208475" y="2055228"/>
                  </a:lnTo>
                  <a:lnTo>
                    <a:pt x="4195076" y="2059266"/>
                  </a:lnTo>
                  <a:lnTo>
                    <a:pt x="4184154" y="2068055"/>
                  </a:lnTo>
                  <a:lnTo>
                    <a:pt x="4177169" y="2080793"/>
                  </a:lnTo>
                  <a:lnTo>
                    <a:pt x="4175722" y="2095246"/>
                  </a:lnTo>
                  <a:lnTo>
                    <a:pt x="4179747" y="2108682"/>
                  </a:lnTo>
                  <a:lnTo>
                    <a:pt x="4188523" y="2119604"/>
                  </a:lnTo>
                  <a:lnTo>
                    <a:pt x="4201274" y="2126564"/>
                  </a:lnTo>
                  <a:lnTo>
                    <a:pt x="4215752" y="2128037"/>
                  </a:lnTo>
                  <a:lnTo>
                    <a:pt x="4229189" y="2123998"/>
                  </a:lnTo>
                  <a:lnTo>
                    <a:pt x="4240098" y="2115223"/>
                  </a:lnTo>
                  <a:lnTo>
                    <a:pt x="4247032" y="2102472"/>
                  </a:lnTo>
                  <a:lnTo>
                    <a:pt x="4248543" y="2088019"/>
                  </a:lnTo>
                  <a:close/>
                </a:path>
                <a:path w="8533130" h="5299075">
                  <a:moveTo>
                    <a:pt x="4267212" y="841590"/>
                  </a:moveTo>
                  <a:lnTo>
                    <a:pt x="4265206" y="834605"/>
                  </a:lnTo>
                  <a:lnTo>
                    <a:pt x="4260672" y="828941"/>
                  </a:lnTo>
                  <a:lnTo>
                    <a:pt x="4254538" y="825588"/>
                  </a:lnTo>
                  <a:lnTo>
                    <a:pt x="4247591" y="824788"/>
                  </a:lnTo>
                  <a:lnTo>
                    <a:pt x="4240593" y="826795"/>
                  </a:lnTo>
                  <a:lnTo>
                    <a:pt x="4234954" y="831354"/>
                  </a:lnTo>
                  <a:lnTo>
                    <a:pt x="4231589" y="837501"/>
                  </a:lnTo>
                  <a:lnTo>
                    <a:pt x="4230751" y="844461"/>
                  </a:lnTo>
                  <a:lnTo>
                    <a:pt x="4232732" y="851446"/>
                  </a:lnTo>
                  <a:lnTo>
                    <a:pt x="4237279" y="857097"/>
                  </a:lnTo>
                  <a:lnTo>
                    <a:pt x="4243463" y="860463"/>
                  </a:lnTo>
                  <a:lnTo>
                    <a:pt x="4250461" y="861263"/>
                  </a:lnTo>
                  <a:lnTo>
                    <a:pt x="4257484" y="859269"/>
                  </a:lnTo>
                  <a:lnTo>
                    <a:pt x="4263085" y="854710"/>
                  </a:lnTo>
                  <a:lnTo>
                    <a:pt x="4266425" y="848550"/>
                  </a:lnTo>
                  <a:lnTo>
                    <a:pt x="4267212" y="841590"/>
                  </a:lnTo>
                  <a:close/>
                </a:path>
                <a:path w="8533130" h="5299075">
                  <a:moveTo>
                    <a:pt x="4280039" y="1982597"/>
                  </a:moveTo>
                  <a:lnTo>
                    <a:pt x="4275760" y="1969236"/>
                  </a:lnTo>
                  <a:lnTo>
                    <a:pt x="4266819" y="1958467"/>
                  </a:lnTo>
                  <a:lnTo>
                    <a:pt x="4253992" y="1951710"/>
                  </a:lnTo>
                  <a:lnTo>
                    <a:pt x="4239488" y="1950491"/>
                  </a:lnTo>
                  <a:lnTo>
                    <a:pt x="4226141" y="1954745"/>
                  </a:lnTo>
                  <a:lnTo>
                    <a:pt x="4215371" y="1963712"/>
                  </a:lnTo>
                  <a:lnTo>
                    <a:pt x="4208627" y="1976577"/>
                  </a:lnTo>
                  <a:lnTo>
                    <a:pt x="4207383" y="1991055"/>
                  </a:lnTo>
                  <a:lnTo>
                    <a:pt x="4211625" y="2004402"/>
                  </a:lnTo>
                  <a:lnTo>
                    <a:pt x="4220553" y="2015185"/>
                  </a:lnTo>
                  <a:lnTo>
                    <a:pt x="4233367" y="2021928"/>
                  </a:lnTo>
                  <a:lnTo>
                    <a:pt x="4247896" y="2023160"/>
                  </a:lnTo>
                  <a:lnTo>
                    <a:pt x="4261294" y="2018893"/>
                  </a:lnTo>
                  <a:lnTo>
                    <a:pt x="4272115" y="2009940"/>
                  </a:lnTo>
                  <a:lnTo>
                    <a:pt x="4278871" y="1997075"/>
                  </a:lnTo>
                  <a:lnTo>
                    <a:pt x="4280039" y="1982597"/>
                  </a:lnTo>
                  <a:close/>
                </a:path>
                <a:path w="8533130" h="5299075">
                  <a:moveTo>
                    <a:pt x="4309757" y="1876717"/>
                  </a:moveTo>
                  <a:lnTo>
                    <a:pt x="4305300" y="1863432"/>
                  </a:lnTo>
                  <a:lnTo>
                    <a:pt x="4296194" y="1852790"/>
                  </a:lnTo>
                  <a:lnTo>
                    <a:pt x="4283253" y="1846249"/>
                  </a:lnTo>
                  <a:lnTo>
                    <a:pt x="4268762" y="1845246"/>
                  </a:lnTo>
                  <a:lnTo>
                    <a:pt x="4255452" y="1849716"/>
                  </a:lnTo>
                  <a:lnTo>
                    <a:pt x="4244797" y="1858848"/>
                  </a:lnTo>
                  <a:lnTo>
                    <a:pt x="4238269" y="1871814"/>
                  </a:lnTo>
                  <a:lnTo>
                    <a:pt x="4237240" y="1886305"/>
                  </a:lnTo>
                  <a:lnTo>
                    <a:pt x="4241698" y="1899589"/>
                  </a:lnTo>
                  <a:lnTo>
                    <a:pt x="4250829" y="1910232"/>
                  </a:lnTo>
                  <a:lnTo>
                    <a:pt x="4263796" y="1916772"/>
                  </a:lnTo>
                  <a:lnTo>
                    <a:pt x="4278274" y="1917776"/>
                  </a:lnTo>
                  <a:lnTo>
                    <a:pt x="4291558" y="1913305"/>
                  </a:lnTo>
                  <a:lnTo>
                    <a:pt x="4302201" y="1904174"/>
                  </a:lnTo>
                  <a:lnTo>
                    <a:pt x="4308780" y="1891207"/>
                  </a:lnTo>
                  <a:lnTo>
                    <a:pt x="4309757" y="1876717"/>
                  </a:lnTo>
                  <a:close/>
                </a:path>
                <a:path w="8533130" h="5299075">
                  <a:moveTo>
                    <a:pt x="4310939" y="921423"/>
                  </a:moveTo>
                  <a:lnTo>
                    <a:pt x="4308653" y="914527"/>
                  </a:lnTo>
                  <a:lnTo>
                    <a:pt x="4303915" y="909053"/>
                  </a:lnTo>
                  <a:lnTo>
                    <a:pt x="4297604" y="905941"/>
                  </a:lnTo>
                  <a:lnTo>
                    <a:pt x="4290555" y="905408"/>
                  </a:lnTo>
                  <a:lnTo>
                    <a:pt x="4283646" y="907681"/>
                  </a:lnTo>
                  <a:lnTo>
                    <a:pt x="4278185" y="912444"/>
                  </a:lnTo>
                  <a:lnTo>
                    <a:pt x="4275099" y="918730"/>
                  </a:lnTo>
                  <a:lnTo>
                    <a:pt x="4274578" y="925715"/>
                  </a:lnTo>
                  <a:lnTo>
                    <a:pt x="4276814" y="932611"/>
                  </a:lnTo>
                  <a:lnTo>
                    <a:pt x="4281602" y="938085"/>
                  </a:lnTo>
                  <a:lnTo>
                    <a:pt x="4287913" y="941209"/>
                  </a:lnTo>
                  <a:lnTo>
                    <a:pt x="4294924" y="941743"/>
                  </a:lnTo>
                  <a:lnTo>
                    <a:pt x="4301820" y="939469"/>
                  </a:lnTo>
                  <a:lnTo>
                    <a:pt x="4307294" y="934694"/>
                  </a:lnTo>
                  <a:lnTo>
                    <a:pt x="4310405" y="928408"/>
                  </a:lnTo>
                  <a:lnTo>
                    <a:pt x="4310939" y="921423"/>
                  </a:lnTo>
                  <a:close/>
                </a:path>
                <a:path w="8533130" h="5299075">
                  <a:moveTo>
                    <a:pt x="4319333" y="2777502"/>
                  </a:moveTo>
                  <a:lnTo>
                    <a:pt x="4316857" y="2770936"/>
                  </a:lnTo>
                  <a:lnTo>
                    <a:pt x="4311878" y="2765628"/>
                  </a:lnTo>
                  <a:lnTo>
                    <a:pt x="4305300" y="2762681"/>
                  </a:lnTo>
                  <a:lnTo>
                    <a:pt x="4298289" y="2762491"/>
                  </a:lnTo>
                  <a:lnTo>
                    <a:pt x="4291698" y="2764942"/>
                  </a:lnTo>
                  <a:lnTo>
                    <a:pt x="4286351" y="2769895"/>
                  </a:lnTo>
                  <a:lnTo>
                    <a:pt x="4283430" y="2776524"/>
                  </a:lnTo>
                  <a:lnTo>
                    <a:pt x="4283278" y="2783535"/>
                  </a:lnTo>
                  <a:lnTo>
                    <a:pt x="4285754" y="2790101"/>
                  </a:lnTo>
                  <a:lnTo>
                    <a:pt x="4290733" y="2795409"/>
                  </a:lnTo>
                  <a:lnTo>
                    <a:pt x="4297362" y="2798381"/>
                  </a:lnTo>
                  <a:lnTo>
                    <a:pt x="4304360" y="2798559"/>
                  </a:lnTo>
                  <a:lnTo>
                    <a:pt x="4310926" y="2796108"/>
                  </a:lnTo>
                  <a:lnTo>
                    <a:pt x="4316260" y="2791142"/>
                  </a:lnTo>
                  <a:lnTo>
                    <a:pt x="4319181" y="2784513"/>
                  </a:lnTo>
                  <a:lnTo>
                    <a:pt x="4319333" y="2777502"/>
                  </a:lnTo>
                  <a:close/>
                </a:path>
                <a:path w="8533130" h="5299075">
                  <a:moveTo>
                    <a:pt x="4337901" y="1770418"/>
                  </a:moveTo>
                  <a:lnTo>
                    <a:pt x="4333240" y="1757197"/>
                  </a:lnTo>
                  <a:lnTo>
                    <a:pt x="4323981" y="1746694"/>
                  </a:lnTo>
                  <a:lnTo>
                    <a:pt x="4310977" y="1740344"/>
                  </a:lnTo>
                  <a:lnTo>
                    <a:pt x="4296448" y="1739569"/>
                  </a:lnTo>
                  <a:lnTo>
                    <a:pt x="4283189" y="1744243"/>
                  </a:lnTo>
                  <a:lnTo>
                    <a:pt x="4272648" y="1753527"/>
                  </a:lnTo>
                  <a:lnTo>
                    <a:pt x="4266247" y="1766595"/>
                  </a:lnTo>
                  <a:lnTo>
                    <a:pt x="4265473" y="1781086"/>
                  </a:lnTo>
                  <a:lnTo>
                    <a:pt x="4270159" y="1794306"/>
                  </a:lnTo>
                  <a:lnTo>
                    <a:pt x="4279455" y="1804809"/>
                  </a:lnTo>
                  <a:lnTo>
                    <a:pt x="4292536" y="1811159"/>
                  </a:lnTo>
                  <a:lnTo>
                    <a:pt x="4307052" y="1811947"/>
                  </a:lnTo>
                  <a:lnTo>
                    <a:pt x="4320248" y="1807273"/>
                  </a:lnTo>
                  <a:lnTo>
                    <a:pt x="4330751" y="1797977"/>
                  </a:lnTo>
                  <a:lnTo>
                    <a:pt x="4337139" y="1784921"/>
                  </a:lnTo>
                  <a:lnTo>
                    <a:pt x="4337901" y="1770418"/>
                  </a:lnTo>
                  <a:close/>
                </a:path>
                <a:path w="8533130" h="5299075">
                  <a:moveTo>
                    <a:pt x="4357827" y="999363"/>
                  </a:moveTo>
                  <a:lnTo>
                    <a:pt x="4355312" y="992568"/>
                  </a:lnTo>
                  <a:lnTo>
                    <a:pt x="4350283" y="987298"/>
                  </a:lnTo>
                  <a:lnTo>
                    <a:pt x="4343844" y="984453"/>
                  </a:lnTo>
                  <a:lnTo>
                    <a:pt x="4336821" y="984211"/>
                  </a:lnTo>
                  <a:lnTo>
                    <a:pt x="4330052" y="986777"/>
                  </a:lnTo>
                  <a:lnTo>
                    <a:pt x="4324731" y="991768"/>
                  </a:lnTo>
                  <a:lnTo>
                    <a:pt x="4321873" y="998181"/>
                  </a:lnTo>
                  <a:lnTo>
                    <a:pt x="4321657" y="1005192"/>
                  </a:lnTo>
                  <a:lnTo>
                    <a:pt x="4324248" y="1011986"/>
                  </a:lnTo>
                  <a:lnTo>
                    <a:pt x="4329214" y="1017257"/>
                  </a:lnTo>
                  <a:lnTo>
                    <a:pt x="4335602" y="1020102"/>
                  </a:lnTo>
                  <a:lnTo>
                    <a:pt x="4342612" y="1020343"/>
                  </a:lnTo>
                  <a:lnTo>
                    <a:pt x="4349381" y="1017778"/>
                  </a:lnTo>
                  <a:lnTo>
                    <a:pt x="4354690" y="1012774"/>
                  </a:lnTo>
                  <a:lnTo>
                    <a:pt x="4357573" y="1006373"/>
                  </a:lnTo>
                  <a:lnTo>
                    <a:pt x="4357827" y="999363"/>
                  </a:lnTo>
                  <a:close/>
                </a:path>
                <a:path w="8533130" h="5299075">
                  <a:moveTo>
                    <a:pt x="4364520" y="1663738"/>
                  </a:moveTo>
                  <a:lnTo>
                    <a:pt x="4359668" y="1650593"/>
                  </a:lnTo>
                  <a:lnTo>
                    <a:pt x="4350207" y="1640217"/>
                  </a:lnTo>
                  <a:lnTo>
                    <a:pt x="4337012" y="1634045"/>
                  </a:lnTo>
                  <a:lnTo>
                    <a:pt x="4322521" y="1633474"/>
                  </a:lnTo>
                  <a:lnTo>
                    <a:pt x="4309415" y="1638350"/>
                  </a:lnTo>
                  <a:lnTo>
                    <a:pt x="4299064" y="1647786"/>
                  </a:lnTo>
                  <a:lnTo>
                    <a:pt x="4292930" y="1660944"/>
                  </a:lnTo>
                  <a:lnTo>
                    <a:pt x="4292295" y="1675447"/>
                  </a:lnTo>
                  <a:lnTo>
                    <a:pt x="4297146" y="1688592"/>
                  </a:lnTo>
                  <a:lnTo>
                    <a:pt x="4306595" y="1698967"/>
                  </a:lnTo>
                  <a:lnTo>
                    <a:pt x="4319740" y="1705127"/>
                  </a:lnTo>
                  <a:lnTo>
                    <a:pt x="4334218" y="1705711"/>
                  </a:lnTo>
                  <a:lnTo>
                    <a:pt x="4347349" y="1700847"/>
                  </a:lnTo>
                  <a:lnTo>
                    <a:pt x="4357725" y="1691411"/>
                  </a:lnTo>
                  <a:lnTo>
                    <a:pt x="4363948" y="1678254"/>
                  </a:lnTo>
                  <a:lnTo>
                    <a:pt x="4364520" y="1663738"/>
                  </a:lnTo>
                  <a:close/>
                </a:path>
                <a:path w="8533130" h="5299075">
                  <a:moveTo>
                    <a:pt x="4389653" y="1556740"/>
                  </a:moveTo>
                  <a:lnTo>
                    <a:pt x="4384586" y="1543646"/>
                  </a:lnTo>
                  <a:lnTo>
                    <a:pt x="4375010" y="1533410"/>
                  </a:lnTo>
                  <a:lnTo>
                    <a:pt x="4361764" y="1527429"/>
                  </a:lnTo>
                  <a:lnTo>
                    <a:pt x="4347222" y="1527035"/>
                  </a:lnTo>
                  <a:lnTo>
                    <a:pt x="4334141" y="1532077"/>
                  </a:lnTo>
                  <a:lnTo>
                    <a:pt x="4323905" y="1541665"/>
                  </a:lnTo>
                  <a:lnTo>
                    <a:pt x="4317936" y="1554899"/>
                  </a:lnTo>
                  <a:lnTo>
                    <a:pt x="4317568" y="1569415"/>
                  </a:lnTo>
                  <a:lnTo>
                    <a:pt x="4322623" y="1582496"/>
                  </a:lnTo>
                  <a:lnTo>
                    <a:pt x="4332198" y="1592745"/>
                  </a:lnTo>
                  <a:lnTo>
                    <a:pt x="4345381" y="1598726"/>
                  </a:lnTo>
                  <a:lnTo>
                    <a:pt x="4359922" y="1599107"/>
                  </a:lnTo>
                  <a:lnTo>
                    <a:pt x="4373016" y="1594065"/>
                  </a:lnTo>
                  <a:lnTo>
                    <a:pt x="4383290" y="1584490"/>
                  </a:lnTo>
                  <a:lnTo>
                    <a:pt x="4389348" y="1571269"/>
                  </a:lnTo>
                  <a:lnTo>
                    <a:pt x="4389653" y="1556740"/>
                  </a:lnTo>
                  <a:close/>
                </a:path>
                <a:path w="8533130" h="5299075">
                  <a:moveTo>
                    <a:pt x="4394428" y="2828734"/>
                  </a:moveTo>
                  <a:lnTo>
                    <a:pt x="4391749" y="2822244"/>
                  </a:lnTo>
                  <a:lnTo>
                    <a:pt x="4386631" y="2817101"/>
                  </a:lnTo>
                  <a:lnTo>
                    <a:pt x="4379925" y="2814370"/>
                  </a:lnTo>
                  <a:lnTo>
                    <a:pt x="4372927" y="2814409"/>
                  </a:lnTo>
                  <a:lnTo>
                    <a:pt x="4366399" y="2817101"/>
                  </a:lnTo>
                  <a:lnTo>
                    <a:pt x="4361231" y="2822244"/>
                  </a:lnTo>
                  <a:lnTo>
                    <a:pt x="4358614" y="2828734"/>
                  </a:lnTo>
                  <a:lnTo>
                    <a:pt x="4358602" y="2835948"/>
                  </a:lnTo>
                  <a:lnTo>
                    <a:pt x="4361294" y="2842463"/>
                  </a:lnTo>
                  <a:lnTo>
                    <a:pt x="4366399" y="2847581"/>
                  </a:lnTo>
                  <a:lnTo>
                    <a:pt x="4373105" y="2850311"/>
                  </a:lnTo>
                  <a:lnTo>
                    <a:pt x="4380115" y="2850261"/>
                  </a:lnTo>
                  <a:lnTo>
                    <a:pt x="4386631" y="2847581"/>
                  </a:lnTo>
                  <a:lnTo>
                    <a:pt x="4391799" y="2842437"/>
                  </a:lnTo>
                  <a:lnTo>
                    <a:pt x="4394416" y="2835948"/>
                  </a:lnTo>
                  <a:lnTo>
                    <a:pt x="4394428" y="2828734"/>
                  </a:lnTo>
                  <a:close/>
                </a:path>
                <a:path w="8533130" h="5299075">
                  <a:moveTo>
                    <a:pt x="4408144" y="1082078"/>
                  </a:moveTo>
                  <a:lnTo>
                    <a:pt x="4408081" y="1075067"/>
                  </a:lnTo>
                  <a:lnTo>
                    <a:pt x="4405198" y="1068400"/>
                  </a:lnTo>
                  <a:lnTo>
                    <a:pt x="4399940" y="1063371"/>
                  </a:lnTo>
                  <a:lnTo>
                    <a:pt x="4393425" y="1060831"/>
                  </a:lnTo>
                  <a:lnTo>
                    <a:pt x="4386440" y="1060907"/>
                  </a:lnTo>
                  <a:lnTo>
                    <a:pt x="4379798" y="1063777"/>
                  </a:lnTo>
                  <a:lnTo>
                    <a:pt x="4374731" y="1069022"/>
                  </a:lnTo>
                  <a:lnTo>
                    <a:pt x="4372356" y="1075067"/>
                  </a:lnTo>
                  <a:lnTo>
                    <a:pt x="4372267" y="1082573"/>
                  </a:lnTo>
                  <a:lnTo>
                    <a:pt x="4375162" y="1089240"/>
                  </a:lnTo>
                  <a:lnTo>
                    <a:pt x="4380369" y="1094270"/>
                  </a:lnTo>
                  <a:lnTo>
                    <a:pt x="4386897" y="1096810"/>
                  </a:lnTo>
                  <a:lnTo>
                    <a:pt x="4393908" y="1096721"/>
                  </a:lnTo>
                  <a:lnTo>
                    <a:pt x="4400562" y="1093838"/>
                  </a:lnTo>
                  <a:lnTo>
                    <a:pt x="4405579" y="1088605"/>
                  </a:lnTo>
                  <a:lnTo>
                    <a:pt x="4408144" y="1082078"/>
                  </a:lnTo>
                  <a:close/>
                </a:path>
                <a:path w="8533130" h="5299075">
                  <a:moveTo>
                    <a:pt x="4413313" y="1449425"/>
                  </a:moveTo>
                  <a:lnTo>
                    <a:pt x="4408081" y="1436408"/>
                  </a:lnTo>
                  <a:lnTo>
                    <a:pt x="4398378" y="1426298"/>
                  </a:lnTo>
                  <a:lnTo>
                    <a:pt x="4385094" y="1420495"/>
                  </a:lnTo>
                  <a:lnTo>
                    <a:pt x="4370578" y="1420291"/>
                  </a:lnTo>
                  <a:lnTo>
                    <a:pt x="4357573" y="1425498"/>
                  </a:lnTo>
                  <a:lnTo>
                    <a:pt x="4347464" y="1435214"/>
                  </a:lnTo>
                  <a:lnTo>
                    <a:pt x="4341647" y="1448523"/>
                  </a:lnTo>
                  <a:lnTo>
                    <a:pt x="4341457" y="1463040"/>
                  </a:lnTo>
                  <a:lnTo>
                    <a:pt x="4346638" y="1476057"/>
                  </a:lnTo>
                  <a:lnTo>
                    <a:pt x="4356328" y="1486179"/>
                  </a:lnTo>
                  <a:lnTo>
                    <a:pt x="4369613" y="1491983"/>
                  </a:lnTo>
                  <a:lnTo>
                    <a:pt x="4384129" y="1492186"/>
                  </a:lnTo>
                  <a:lnTo>
                    <a:pt x="4397159" y="1486966"/>
                  </a:lnTo>
                  <a:lnTo>
                    <a:pt x="4407306" y="1477264"/>
                  </a:lnTo>
                  <a:lnTo>
                    <a:pt x="4413186" y="1463954"/>
                  </a:lnTo>
                  <a:lnTo>
                    <a:pt x="4413313" y="1449425"/>
                  </a:lnTo>
                  <a:close/>
                </a:path>
                <a:path w="8533130" h="5299075">
                  <a:moveTo>
                    <a:pt x="4435614" y="1341818"/>
                  </a:moveTo>
                  <a:lnTo>
                    <a:pt x="4430268" y="1328902"/>
                  </a:lnTo>
                  <a:lnTo>
                    <a:pt x="4420463" y="1318907"/>
                  </a:lnTo>
                  <a:lnTo>
                    <a:pt x="4407128" y="1313256"/>
                  </a:lnTo>
                  <a:lnTo>
                    <a:pt x="4392574" y="1313243"/>
                  </a:lnTo>
                  <a:lnTo>
                    <a:pt x="4379595" y="1318615"/>
                  </a:lnTo>
                  <a:lnTo>
                    <a:pt x="4369587" y="1328445"/>
                  </a:lnTo>
                  <a:lnTo>
                    <a:pt x="4363948" y="1341818"/>
                  </a:lnTo>
                  <a:lnTo>
                    <a:pt x="4363961" y="1356372"/>
                  </a:lnTo>
                  <a:lnTo>
                    <a:pt x="4369320" y="1369301"/>
                  </a:lnTo>
                  <a:lnTo>
                    <a:pt x="4379163" y="1379296"/>
                  </a:lnTo>
                  <a:lnTo>
                    <a:pt x="4392561" y="1384947"/>
                  </a:lnTo>
                  <a:lnTo>
                    <a:pt x="4407078" y="1384947"/>
                  </a:lnTo>
                  <a:lnTo>
                    <a:pt x="4419993" y="1379588"/>
                  </a:lnTo>
                  <a:lnTo>
                    <a:pt x="4429976" y="1369758"/>
                  </a:lnTo>
                  <a:lnTo>
                    <a:pt x="4435614" y="1356372"/>
                  </a:lnTo>
                  <a:lnTo>
                    <a:pt x="4435614" y="1341818"/>
                  </a:lnTo>
                  <a:close/>
                </a:path>
                <a:path w="8533130" h="5299075">
                  <a:moveTo>
                    <a:pt x="4456887" y="1248549"/>
                  </a:moveTo>
                  <a:lnTo>
                    <a:pt x="4456709" y="1234020"/>
                  </a:lnTo>
                  <a:lnTo>
                    <a:pt x="4451172" y="1221130"/>
                  </a:lnTo>
                  <a:lnTo>
                    <a:pt x="4441202" y="1211262"/>
                  </a:lnTo>
                  <a:lnTo>
                    <a:pt x="4427753" y="1205776"/>
                  </a:lnTo>
                  <a:lnTo>
                    <a:pt x="4413224" y="1205941"/>
                  </a:lnTo>
                  <a:lnTo>
                    <a:pt x="4400321" y="1211453"/>
                  </a:lnTo>
                  <a:lnTo>
                    <a:pt x="4390428" y="1221409"/>
                  </a:lnTo>
                  <a:lnTo>
                    <a:pt x="4384954" y="1234859"/>
                  </a:lnTo>
                  <a:lnTo>
                    <a:pt x="4385145" y="1249375"/>
                  </a:lnTo>
                  <a:lnTo>
                    <a:pt x="4390682" y="1262265"/>
                  </a:lnTo>
                  <a:lnTo>
                    <a:pt x="4400639" y="1272146"/>
                  </a:lnTo>
                  <a:lnTo>
                    <a:pt x="4414088" y="1277645"/>
                  </a:lnTo>
                  <a:lnTo>
                    <a:pt x="4428629" y="1277480"/>
                  </a:lnTo>
                  <a:lnTo>
                    <a:pt x="4441533" y="1271955"/>
                  </a:lnTo>
                  <a:lnTo>
                    <a:pt x="4451413" y="1261999"/>
                  </a:lnTo>
                  <a:lnTo>
                    <a:pt x="4456887" y="1248549"/>
                  </a:lnTo>
                  <a:close/>
                </a:path>
                <a:path w="8533130" h="5299075">
                  <a:moveTo>
                    <a:pt x="4471517" y="2884386"/>
                  </a:moveTo>
                  <a:lnTo>
                    <a:pt x="4471263" y="2877375"/>
                  </a:lnTo>
                  <a:lnTo>
                    <a:pt x="4468393" y="2870987"/>
                  </a:lnTo>
                  <a:lnTo>
                    <a:pt x="4463072" y="2866021"/>
                  </a:lnTo>
                  <a:lnTo>
                    <a:pt x="4456252" y="2863519"/>
                  </a:lnTo>
                  <a:lnTo>
                    <a:pt x="4449254" y="2863812"/>
                  </a:lnTo>
                  <a:lnTo>
                    <a:pt x="4442879" y="2866694"/>
                  </a:lnTo>
                  <a:lnTo>
                    <a:pt x="4437939" y="2872003"/>
                  </a:lnTo>
                  <a:lnTo>
                    <a:pt x="4435424" y="2878823"/>
                  </a:lnTo>
                  <a:lnTo>
                    <a:pt x="4435678" y="2885821"/>
                  </a:lnTo>
                  <a:lnTo>
                    <a:pt x="4438561" y="2892209"/>
                  </a:lnTo>
                  <a:lnTo>
                    <a:pt x="4443869" y="2897162"/>
                  </a:lnTo>
                  <a:lnTo>
                    <a:pt x="4450689" y="2899676"/>
                  </a:lnTo>
                  <a:lnTo>
                    <a:pt x="4457687" y="2899397"/>
                  </a:lnTo>
                  <a:lnTo>
                    <a:pt x="4464062" y="2896501"/>
                  </a:lnTo>
                  <a:lnTo>
                    <a:pt x="4469003" y="2891193"/>
                  </a:lnTo>
                  <a:lnTo>
                    <a:pt x="4471517" y="2884386"/>
                  </a:lnTo>
                  <a:close/>
                </a:path>
                <a:path w="8533130" h="5299075">
                  <a:moveTo>
                    <a:pt x="4476737" y="1140472"/>
                  </a:moveTo>
                  <a:lnTo>
                    <a:pt x="4476432" y="1125969"/>
                  </a:lnTo>
                  <a:lnTo>
                    <a:pt x="4470781" y="1113142"/>
                  </a:lnTo>
                  <a:lnTo>
                    <a:pt x="4460710" y="1103388"/>
                  </a:lnTo>
                  <a:lnTo>
                    <a:pt x="4447222" y="1098054"/>
                  </a:lnTo>
                  <a:lnTo>
                    <a:pt x="4432706" y="1098384"/>
                  </a:lnTo>
                  <a:lnTo>
                    <a:pt x="4419854" y="1104049"/>
                  </a:lnTo>
                  <a:lnTo>
                    <a:pt x="4410062" y="1114120"/>
                  </a:lnTo>
                  <a:lnTo>
                    <a:pt x="4404677" y="1127633"/>
                  </a:lnTo>
                  <a:lnTo>
                    <a:pt x="4405058" y="1142149"/>
                  </a:lnTo>
                  <a:lnTo>
                    <a:pt x="4410761" y="1154976"/>
                  </a:lnTo>
                  <a:lnTo>
                    <a:pt x="4420832" y="1164729"/>
                  </a:lnTo>
                  <a:lnTo>
                    <a:pt x="4434332" y="1170063"/>
                  </a:lnTo>
                  <a:lnTo>
                    <a:pt x="4438955" y="1169974"/>
                  </a:lnTo>
                  <a:lnTo>
                    <a:pt x="4441901" y="1170940"/>
                  </a:lnTo>
                  <a:lnTo>
                    <a:pt x="4448886" y="1170482"/>
                  </a:lnTo>
                  <a:lnTo>
                    <a:pt x="4455338" y="1167269"/>
                  </a:lnTo>
                  <a:lnTo>
                    <a:pt x="4455909" y="1166622"/>
                  </a:lnTo>
                  <a:lnTo>
                    <a:pt x="4461675" y="1164069"/>
                  </a:lnTo>
                  <a:lnTo>
                    <a:pt x="4471428" y="1153998"/>
                  </a:lnTo>
                  <a:lnTo>
                    <a:pt x="4476737" y="1140472"/>
                  </a:lnTo>
                  <a:close/>
                </a:path>
                <a:path w="8533130" h="5299075">
                  <a:moveTo>
                    <a:pt x="4495558" y="1032230"/>
                  </a:moveTo>
                  <a:lnTo>
                    <a:pt x="4495012" y="1017714"/>
                  </a:lnTo>
                  <a:lnTo>
                    <a:pt x="4489170" y="1004951"/>
                  </a:lnTo>
                  <a:lnTo>
                    <a:pt x="4478985" y="995311"/>
                  </a:lnTo>
                  <a:lnTo>
                    <a:pt x="4465396" y="990130"/>
                  </a:lnTo>
                  <a:lnTo>
                    <a:pt x="4450918" y="990612"/>
                  </a:lnTo>
                  <a:lnTo>
                    <a:pt x="4438180" y="996429"/>
                  </a:lnTo>
                  <a:lnTo>
                    <a:pt x="4428502" y="1006614"/>
                  </a:lnTo>
                  <a:lnTo>
                    <a:pt x="4423245" y="1020178"/>
                  </a:lnTo>
                  <a:lnTo>
                    <a:pt x="4423791" y="1034694"/>
                  </a:lnTo>
                  <a:lnTo>
                    <a:pt x="4429620" y="1047457"/>
                  </a:lnTo>
                  <a:lnTo>
                    <a:pt x="4439805" y="1057097"/>
                  </a:lnTo>
                  <a:lnTo>
                    <a:pt x="4453407" y="1062266"/>
                  </a:lnTo>
                  <a:lnTo>
                    <a:pt x="4467898" y="1061783"/>
                  </a:lnTo>
                  <a:lnTo>
                    <a:pt x="4480674" y="1055966"/>
                  </a:lnTo>
                  <a:lnTo>
                    <a:pt x="4490351" y="1045794"/>
                  </a:lnTo>
                  <a:lnTo>
                    <a:pt x="4495558" y="1032230"/>
                  </a:lnTo>
                  <a:close/>
                </a:path>
                <a:path w="8533130" h="5299075">
                  <a:moveTo>
                    <a:pt x="4512957" y="923785"/>
                  </a:moveTo>
                  <a:lnTo>
                    <a:pt x="4512322" y="909269"/>
                  </a:lnTo>
                  <a:lnTo>
                    <a:pt x="4506379" y="896581"/>
                  </a:lnTo>
                  <a:lnTo>
                    <a:pt x="4496105" y="887044"/>
                  </a:lnTo>
                  <a:lnTo>
                    <a:pt x="4482401" y="882015"/>
                  </a:lnTo>
                  <a:lnTo>
                    <a:pt x="4467961" y="882662"/>
                  </a:lnTo>
                  <a:lnTo>
                    <a:pt x="4455312" y="888606"/>
                  </a:lnTo>
                  <a:lnTo>
                    <a:pt x="4445800" y="898893"/>
                  </a:lnTo>
                  <a:lnTo>
                    <a:pt x="4440771" y="912520"/>
                  </a:lnTo>
                  <a:lnTo>
                    <a:pt x="4441355" y="927023"/>
                  </a:lnTo>
                  <a:lnTo>
                    <a:pt x="4447286" y="939723"/>
                  </a:lnTo>
                  <a:lnTo>
                    <a:pt x="4457560" y="949261"/>
                  </a:lnTo>
                  <a:lnTo>
                    <a:pt x="4471200" y="954290"/>
                  </a:lnTo>
                  <a:lnTo>
                    <a:pt x="4485716" y="953643"/>
                  </a:lnTo>
                  <a:lnTo>
                    <a:pt x="4498403" y="947686"/>
                  </a:lnTo>
                  <a:lnTo>
                    <a:pt x="4507941" y="937412"/>
                  </a:lnTo>
                  <a:lnTo>
                    <a:pt x="4512957" y="923785"/>
                  </a:lnTo>
                  <a:close/>
                </a:path>
                <a:path w="8533130" h="5299075">
                  <a:moveTo>
                    <a:pt x="4520514" y="1225016"/>
                  </a:moveTo>
                  <a:lnTo>
                    <a:pt x="4519663" y="1218057"/>
                  </a:lnTo>
                  <a:lnTo>
                    <a:pt x="4516056" y="1211745"/>
                  </a:lnTo>
                  <a:lnTo>
                    <a:pt x="4510316" y="1207312"/>
                  </a:lnTo>
                  <a:lnTo>
                    <a:pt x="4503547" y="1205484"/>
                  </a:lnTo>
                  <a:lnTo>
                    <a:pt x="4496587" y="1206334"/>
                  </a:lnTo>
                  <a:lnTo>
                    <a:pt x="4490275" y="1209916"/>
                  </a:lnTo>
                  <a:lnTo>
                    <a:pt x="4485843" y="1215669"/>
                  </a:lnTo>
                  <a:lnTo>
                    <a:pt x="4483989" y="1222438"/>
                  </a:lnTo>
                  <a:lnTo>
                    <a:pt x="4484802" y="1229398"/>
                  </a:lnTo>
                  <a:lnTo>
                    <a:pt x="4488345" y="1235710"/>
                  </a:lnTo>
                  <a:lnTo>
                    <a:pt x="4494149" y="1240142"/>
                  </a:lnTo>
                  <a:lnTo>
                    <a:pt x="4500956" y="1241971"/>
                  </a:lnTo>
                  <a:lnTo>
                    <a:pt x="4507928" y="1241120"/>
                  </a:lnTo>
                  <a:lnTo>
                    <a:pt x="4514253" y="1237538"/>
                  </a:lnTo>
                  <a:lnTo>
                    <a:pt x="4518685" y="1231785"/>
                  </a:lnTo>
                  <a:lnTo>
                    <a:pt x="4520514" y="1225016"/>
                  </a:lnTo>
                  <a:close/>
                </a:path>
                <a:path w="8533130" h="5299075">
                  <a:moveTo>
                    <a:pt x="4529328" y="815162"/>
                  </a:moveTo>
                  <a:lnTo>
                    <a:pt x="4528502" y="800658"/>
                  </a:lnTo>
                  <a:lnTo>
                    <a:pt x="4522419" y="788022"/>
                  </a:lnTo>
                  <a:lnTo>
                    <a:pt x="4512056" y="778598"/>
                  </a:lnTo>
                  <a:lnTo>
                    <a:pt x="4498391" y="773722"/>
                  </a:lnTo>
                  <a:lnTo>
                    <a:pt x="4483900" y="774522"/>
                  </a:lnTo>
                  <a:lnTo>
                    <a:pt x="4471263" y="780605"/>
                  </a:lnTo>
                  <a:lnTo>
                    <a:pt x="4461815" y="790981"/>
                  </a:lnTo>
                  <a:lnTo>
                    <a:pt x="4456887" y="804646"/>
                  </a:lnTo>
                  <a:lnTo>
                    <a:pt x="4457738" y="819150"/>
                  </a:lnTo>
                  <a:lnTo>
                    <a:pt x="4463847" y="831786"/>
                  </a:lnTo>
                  <a:lnTo>
                    <a:pt x="4474210" y="841209"/>
                  </a:lnTo>
                  <a:lnTo>
                    <a:pt x="4487824" y="846099"/>
                  </a:lnTo>
                  <a:lnTo>
                    <a:pt x="4502391" y="845312"/>
                  </a:lnTo>
                  <a:lnTo>
                    <a:pt x="4515053" y="839216"/>
                  </a:lnTo>
                  <a:lnTo>
                    <a:pt x="4524476" y="828840"/>
                  </a:lnTo>
                  <a:lnTo>
                    <a:pt x="4529328" y="815162"/>
                  </a:lnTo>
                  <a:close/>
                </a:path>
                <a:path w="8533130" h="5299075">
                  <a:moveTo>
                    <a:pt x="4544542" y="706386"/>
                  </a:moveTo>
                  <a:lnTo>
                    <a:pt x="4543590" y="691896"/>
                  </a:lnTo>
                  <a:lnTo>
                    <a:pt x="4537380" y="679335"/>
                  </a:lnTo>
                  <a:lnTo>
                    <a:pt x="4526915" y="670013"/>
                  </a:lnTo>
                  <a:lnTo>
                    <a:pt x="4513211" y="665264"/>
                  </a:lnTo>
                  <a:lnTo>
                    <a:pt x="4498683" y="666203"/>
                  </a:lnTo>
                  <a:lnTo>
                    <a:pt x="4486135" y="672426"/>
                  </a:lnTo>
                  <a:lnTo>
                    <a:pt x="4476839" y="682904"/>
                  </a:lnTo>
                  <a:lnTo>
                    <a:pt x="4472102" y="696620"/>
                  </a:lnTo>
                  <a:lnTo>
                    <a:pt x="4473016" y="711123"/>
                  </a:lnTo>
                  <a:lnTo>
                    <a:pt x="4479201" y="723684"/>
                  </a:lnTo>
                  <a:lnTo>
                    <a:pt x="4489666" y="733005"/>
                  </a:lnTo>
                  <a:lnTo>
                    <a:pt x="4503420" y="737755"/>
                  </a:lnTo>
                  <a:lnTo>
                    <a:pt x="4517898" y="736803"/>
                  </a:lnTo>
                  <a:lnTo>
                    <a:pt x="4530458" y="730592"/>
                  </a:lnTo>
                  <a:lnTo>
                    <a:pt x="4539780" y="720115"/>
                  </a:lnTo>
                  <a:lnTo>
                    <a:pt x="4544542" y="706386"/>
                  </a:lnTo>
                  <a:close/>
                </a:path>
                <a:path w="8533130" h="5299075">
                  <a:moveTo>
                    <a:pt x="4550257" y="2930321"/>
                  </a:moveTo>
                  <a:lnTo>
                    <a:pt x="4549724" y="2923336"/>
                  </a:lnTo>
                  <a:lnTo>
                    <a:pt x="4546638" y="2917050"/>
                  </a:lnTo>
                  <a:lnTo>
                    <a:pt x="4541190" y="2912287"/>
                  </a:lnTo>
                  <a:lnTo>
                    <a:pt x="4534293" y="2910001"/>
                  </a:lnTo>
                  <a:lnTo>
                    <a:pt x="4527283" y="2910535"/>
                  </a:lnTo>
                  <a:lnTo>
                    <a:pt x="4520971" y="2913646"/>
                  </a:lnTo>
                  <a:lnTo>
                    <a:pt x="4516183" y="2919133"/>
                  </a:lnTo>
                  <a:lnTo>
                    <a:pt x="4513897" y="2926029"/>
                  </a:lnTo>
                  <a:lnTo>
                    <a:pt x="4514431" y="2933014"/>
                  </a:lnTo>
                  <a:lnTo>
                    <a:pt x="4517542" y="2939288"/>
                  </a:lnTo>
                  <a:lnTo>
                    <a:pt x="4523016" y="2944063"/>
                  </a:lnTo>
                  <a:lnTo>
                    <a:pt x="4529912" y="2946336"/>
                  </a:lnTo>
                  <a:lnTo>
                    <a:pt x="4536922" y="2945803"/>
                  </a:lnTo>
                  <a:lnTo>
                    <a:pt x="4543222" y="2942691"/>
                  </a:lnTo>
                  <a:lnTo>
                    <a:pt x="4548022" y="2937218"/>
                  </a:lnTo>
                  <a:lnTo>
                    <a:pt x="4550257" y="2930321"/>
                  </a:lnTo>
                  <a:close/>
                </a:path>
                <a:path w="8533130" h="5299075">
                  <a:moveTo>
                    <a:pt x="4558589" y="597484"/>
                  </a:moveTo>
                  <a:lnTo>
                    <a:pt x="4557534" y="582993"/>
                  </a:lnTo>
                  <a:lnTo>
                    <a:pt x="4551197" y="570496"/>
                  </a:lnTo>
                  <a:lnTo>
                    <a:pt x="4540631" y="561276"/>
                  </a:lnTo>
                  <a:lnTo>
                    <a:pt x="4526877" y="556653"/>
                  </a:lnTo>
                  <a:lnTo>
                    <a:pt x="4512424" y="557758"/>
                  </a:lnTo>
                  <a:lnTo>
                    <a:pt x="4499940" y="564108"/>
                  </a:lnTo>
                  <a:lnTo>
                    <a:pt x="4490732" y="574675"/>
                  </a:lnTo>
                  <a:lnTo>
                    <a:pt x="4486148" y="588441"/>
                  </a:lnTo>
                  <a:lnTo>
                    <a:pt x="4487202" y="602932"/>
                  </a:lnTo>
                  <a:lnTo>
                    <a:pt x="4493539" y="615429"/>
                  </a:lnTo>
                  <a:lnTo>
                    <a:pt x="4504106" y="624649"/>
                  </a:lnTo>
                  <a:lnTo>
                    <a:pt x="4517860" y="629259"/>
                  </a:lnTo>
                  <a:lnTo>
                    <a:pt x="4532312" y="628167"/>
                  </a:lnTo>
                  <a:lnTo>
                    <a:pt x="4544796" y="621830"/>
                  </a:lnTo>
                  <a:lnTo>
                    <a:pt x="4554004" y="611263"/>
                  </a:lnTo>
                  <a:lnTo>
                    <a:pt x="4558589" y="597484"/>
                  </a:lnTo>
                  <a:close/>
                </a:path>
                <a:path w="8533130" h="5299075">
                  <a:moveTo>
                    <a:pt x="4571733" y="488442"/>
                  </a:moveTo>
                  <a:lnTo>
                    <a:pt x="4570450" y="473976"/>
                  </a:lnTo>
                  <a:lnTo>
                    <a:pt x="4563986" y="461530"/>
                  </a:lnTo>
                  <a:lnTo>
                    <a:pt x="4553343" y="452424"/>
                  </a:lnTo>
                  <a:lnTo>
                    <a:pt x="4539513" y="447941"/>
                  </a:lnTo>
                  <a:lnTo>
                    <a:pt x="4525073" y="449173"/>
                  </a:lnTo>
                  <a:lnTo>
                    <a:pt x="4512602" y="455637"/>
                  </a:lnTo>
                  <a:lnTo>
                    <a:pt x="4503471" y="466305"/>
                  </a:lnTo>
                  <a:lnTo>
                    <a:pt x="4499038" y="480123"/>
                  </a:lnTo>
                  <a:lnTo>
                    <a:pt x="4500270" y="494588"/>
                  </a:lnTo>
                  <a:lnTo>
                    <a:pt x="4506722" y="507034"/>
                  </a:lnTo>
                  <a:lnTo>
                    <a:pt x="4517364" y="516153"/>
                  </a:lnTo>
                  <a:lnTo>
                    <a:pt x="4531131" y="520623"/>
                  </a:lnTo>
                  <a:lnTo>
                    <a:pt x="4545685" y="519391"/>
                  </a:lnTo>
                  <a:lnTo>
                    <a:pt x="4558157" y="512914"/>
                  </a:lnTo>
                  <a:lnTo>
                    <a:pt x="4567263" y="502259"/>
                  </a:lnTo>
                  <a:lnTo>
                    <a:pt x="4571733" y="488442"/>
                  </a:lnTo>
                  <a:close/>
                </a:path>
                <a:path w="8533130" h="5299075">
                  <a:moveTo>
                    <a:pt x="4582706" y="1291120"/>
                  </a:moveTo>
                  <a:lnTo>
                    <a:pt x="4581398" y="1284224"/>
                  </a:lnTo>
                  <a:lnTo>
                    <a:pt x="4577410" y="1278153"/>
                  </a:lnTo>
                  <a:lnTo>
                    <a:pt x="4571403" y="1274102"/>
                  </a:lnTo>
                  <a:lnTo>
                    <a:pt x="4564570" y="1272717"/>
                  </a:lnTo>
                  <a:lnTo>
                    <a:pt x="4557712" y="1274013"/>
                  </a:lnTo>
                  <a:lnTo>
                    <a:pt x="4551629" y="1277988"/>
                  </a:lnTo>
                  <a:lnTo>
                    <a:pt x="4547565" y="1284008"/>
                  </a:lnTo>
                  <a:lnTo>
                    <a:pt x="4546181" y="1290878"/>
                  </a:lnTo>
                  <a:lnTo>
                    <a:pt x="4547463" y="1297774"/>
                  </a:lnTo>
                  <a:lnTo>
                    <a:pt x="4551375" y="1303845"/>
                  </a:lnTo>
                  <a:lnTo>
                    <a:pt x="4557446" y="1307896"/>
                  </a:lnTo>
                  <a:lnTo>
                    <a:pt x="4564329" y="1309281"/>
                  </a:lnTo>
                  <a:lnTo>
                    <a:pt x="4571200" y="1307985"/>
                  </a:lnTo>
                  <a:lnTo>
                    <a:pt x="4577283" y="1303997"/>
                  </a:lnTo>
                  <a:lnTo>
                    <a:pt x="4581347" y="1297990"/>
                  </a:lnTo>
                  <a:lnTo>
                    <a:pt x="4582706" y="1291120"/>
                  </a:lnTo>
                  <a:close/>
                </a:path>
                <a:path w="8533130" h="5299075">
                  <a:moveTo>
                    <a:pt x="4583722" y="379298"/>
                  </a:moveTo>
                  <a:lnTo>
                    <a:pt x="4582325" y="364832"/>
                  </a:lnTo>
                  <a:lnTo>
                    <a:pt x="4575734" y="352463"/>
                  </a:lnTo>
                  <a:lnTo>
                    <a:pt x="4564977" y="343458"/>
                  </a:lnTo>
                  <a:lnTo>
                    <a:pt x="4551108" y="339115"/>
                  </a:lnTo>
                  <a:lnTo>
                    <a:pt x="4536643" y="340474"/>
                  </a:lnTo>
                  <a:lnTo>
                    <a:pt x="4524235" y="347052"/>
                  </a:lnTo>
                  <a:lnTo>
                    <a:pt x="4515218" y="357797"/>
                  </a:lnTo>
                  <a:lnTo>
                    <a:pt x="4510900" y="371665"/>
                  </a:lnTo>
                  <a:lnTo>
                    <a:pt x="4512297" y="386118"/>
                  </a:lnTo>
                  <a:lnTo>
                    <a:pt x="4518888" y="398500"/>
                  </a:lnTo>
                  <a:lnTo>
                    <a:pt x="4529645" y="407517"/>
                  </a:lnTo>
                  <a:lnTo>
                    <a:pt x="4543514" y="411848"/>
                  </a:lnTo>
                  <a:lnTo>
                    <a:pt x="4557966" y="410476"/>
                  </a:lnTo>
                  <a:lnTo>
                    <a:pt x="4570336" y="403898"/>
                  </a:lnTo>
                  <a:lnTo>
                    <a:pt x="4579340" y="393153"/>
                  </a:lnTo>
                  <a:lnTo>
                    <a:pt x="4583722" y="379298"/>
                  </a:lnTo>
                  <a:close/>
                </a:path>
                <a:path w="8533130" h="5299075">
                  <a:moveTo>
                    <a:pt x="4594682" y="270052"/>
                  </a:moveTo>
                  <a:lnTo>
                    <a:pt x="4593171" y="255600"/>
                  </a:lnTo>
                  <a:lnTo>
                    <a:pt x="4586452" y="243281"/>
                  </a:lnTo>
                  <a:lnTo>
                    <a:pt x="4575594" y="234365"/>
                  </a:lnTo>
                  <a:lnTo>
                    <a:pt x="4561687" y="230149"/>
                  </a:lnTo>
                  <a:lnTo>
                    <a:pt x="4547235" y="231660"/>
                  </a:lnTo>
                  <a:lnTo>
                    <a:pt x="4534890" y="238366"/>
                  </a:lnTo>
                  <a:lnTo>
                    <a:pt x="4525950" y="249199"/>
                  </a:lnTo>
                  <a:lnTo>
                    <a:pt x="4521720" y="263093"/>
                  </a:lnTo>
                  <a:lnTo>
                    <a:pt x="4523295" y="277545"/>
                  </a:lnTo>
                  <a:lnTo>
                    <a:pt x="4530001" y="289864"/>
                  </a:lnTo>
                  <a:lnTo>
                    <a:pt x="4540834" y="298767"/>
                  </a:lnTo>
                  <a:lnTo>
                    <a:pt x="4554728" y="302983"/>
                  </a:lnTo>
                  <a:lnTo>
                    <a:pt x="4569180" y="301472"/>
                  </a:lnTo>
                  <a:lnTo>
                    <a:pt x="4581512" y="294767"/>
                  </a:lnTo>
                  <a:lnTo>
                    <a:pt x="4590453" y="283946"/>
                  </a:lnTo>
                  <a:lnTo>
                    <a:pt x="4594682" y="270052"/>
                  </a:lnTo>
                  <a:close/>
                </a:path>
                <a:path w="8533130" h="5299075">
                  <a:moveTo>
                    <a:pt x="4604474" y="160705"/>
                  </a:moveTo>
                  <a:lnTo>
                    <a:pt x="4602873" y="146278"/>
                  </a:lnTo>
                  <a:lnTo>
                    <a:pt x="4596066" y="134023"/>
                  </a:lnTo>
                  <a:lnTo>
                    <a:pt x="4585157" y="125209"/>
                  </a:lnTo>
                  <a:lnTo>
                    <a:pt x="4571225" y="121132"/>
                  </a:lnTo>
                  <a:lnTo>
                    <a:pt x="4556811" y="122770"/>
                  </a:lnTo>
                  <a:lnTo>
                    <a:pt x="4544568" y="129578"/>
                  </a:lnTo>
                  <a:lnTo>
                    <a:pt x="4535767" y="140487"/>
                  </a:lnTo>
                  <a:lnTo>
                    <a:pt x="4531652" y="154419"/>
                  </a:lnTo>
                  <a:lnTo>
                    <a:pt x="4533316" y="168859"/>
                  </a:lnTo>
                  <a:lnTo>
                    <a:pt x="4540110" y="181114"/>
                  </a:lnTo>
                  <a:lnTo>
                    <a:pt x="4550994" y="189915"/>
                  </a:lnTo>
                  <a:lnTo>
                    <a:pt x="4564913" y="194005"/>
                  </a:lnTo>
                  <a:lnTo>
                    <a:pt x="4579340" y="192366"/>
                  </a:lnTo>
                  <a:lnTo>
                    <a:pt x="4591609" y="185559"/>
                  </a:lnTo>
                  <a:lnTo>
                    <a:pt x="4600422" y="174650"/>
                  </a:lnTo>
                  <a:lnTo>
                    <a:pt x="4604474" y="160705"/>
                  </a:lnTo>
                  <a:close/>
                </a:path>
                <a:path w="8533130" h="5299075">
                  <a:moveTo>
                    <a:pt x="4613503" y="51282"/>
                  </a:moveTo>
                  <a:lnTo>
                    <a:pt x="4611725" y="36868"/>
                  </a:lnTo>
                  <a:lnTo>
                    <a:pt x="4604804" y="24676"/>
                  </a:lnTo>
                  <a:lnTo>
                    <a:pt x="4593818" y="15963"/>
                  </a:lnTo>
                  <a:lnTo>
                    <a:pt x="4579861" y="12001"/>
                  </a:lnTo>
                  <a:lnTo>
                    <a:pt x="4565396" y="13779"/>
                  </a:lnTo>
                  <a:lnTo>
                    <a:pt x="4553191" y="20701"/>
                  </a:lnTo>
                  <a:lnTo>
                    <a:pt x="4544492" y="31699"/>
                  </a:lnTo>
                  <a:lnTo>
                    <a:pt x="4540542" y="45669"/>
                  </a:lnTo>
                  <a:lnTo>
                    <a:pt x="4542320" y="60083"/>
                  </a:lnTo>
                  <a:lnTo>
                    <a:pt x="4549241" y="72275"/>
                  </a:lnTo>
                  <a:lnTo>
                    <a:pt x="4560227" y="80987"/>
                  </a:lnTo>
                  <a:lnTo>
                    <a:pt x="4574184" y="84950"/>
                  </a:lnTo>
                  <a:lnTo>
                    <a:pt x="4588649" y="83172"/>
                  </a:lnTo>
                  <a:lnTo>
                    <a:pt x="4600854" y="76250"/>
                  </a:lnTo>
                  <a:lnTo>
                    <a:pt x="4609554" y="65252"/>
                  </a:lnTo>
                  <a:lnTo>
                    <a:pt x="4613503" y="51282"/>
                  </a:lnTo>
                  <a:close/>
                </a:path>
                <a:path w="8533130" h="5299075">
                  <a:moveTo>
                    <a:pt x="4630458" y="2973425"/>
                  </a:moveTo>
                  <a:lnTo>
                    <a:pt x="4629658" y="2966466"/>
                  </a:lnTo>
                  <a:lnTo>
                    <a:pt x="4626330" y="2960293"/>
                  </a:lnTo>
                  <a:lnTo>
                    <a:pt x="4620717" y="2955721"/>
                  </a:lnTo>
                  <a:lnTo>
                    <a:pt x="4613719" y="2953702"/>
                  </a:lnTo>
                  <a:lnTo>
                    <a:pt x="4606747" y="2954490"/>
                  </a:lnTo>
                  <a:lnTo>
                    <a:pt x="4600587" y="2957830"/>
                  </a:lnTo>
                  <a:lnTo>
                    <a:pt x="4595977" y="2963468"/>
                  </a:lnTo>
                  <a:lnTo>
                    <a:pt x="4593971" y="2970441"/>
                  </a:lnTo>
                  <a:lnTo>
                    <a:pt x="4594784" y="2977413"/>
                  </a:lnTo>
                  <a:lnTo>
                    <a:pt x="4598149" y="2983573"/>
                  </a:lnTo>
                  <a:lnTo>
                    <a:pt x="4603826" y="2988145"/>
                  </a:lnTo>
                  <a:lnTo>
                    <a:pt x="4610786" y="2990164"/>
                  </a:lnTo>
                  <a:lnTo>
                    <a:pt x="4617745" y="2989389"/>
                  </a:lnTo>
                  <a:lnTo>
                    <a:pt x="4623905" y="2986049"/>
                  </a:lnTo>
                  <a:lnTo>
                    <a:pt x="4628451" y="2980410"/>
                  </a:lnTo>
                  <a:lnTo>
                    <a:pt x="4630458" y="2973425"/>
                  </a:lnTo>
                  <a:close/>
                </a:path>
                <a:path w="8533130" h="5299075">
                  <a:moveTo>
                    <a:pt x="4649305" y="1352638"/>
                  </a:moveTo>
                  <a:lnTo>
                    <a:pt x="4647539" y="1345869"/>
                  </a:lnTo>
                  <a:lnTo>
                    <a:pt x="4643145" y="1340091"/>
                  </a:lnTo>
                  <a:lnTo>
                    <a:pt x="4636833" y="1336484"/>
                  </a:lnTo>
                  <a:lnTo>
                    <a:pt x="4629874" y="1335608"/>
                  </a:lnTo>
                  <a:lnTo>
                    <a:pt x="4623105" y="1337398"/>
                  </a:lnTo>
                  <a:lnTo>
                    <a:pt x="4617364" y="1341805"/>
                  </a:lnTo>
                  <a:lnTo>
                    <a:pt x="4613732" y="1348117"/>
                  </a:lnTo>
                  <a:lnTo>
                    <a:pt x="4612843" y="1355064"/>
                  </a:lnTo>
                  <a:lnTo>
                    <a:pt x="4614634" y="1361833"/>
                  </a:lnTo>
                  <a:lnTo>
                    <a:pt x="4619041" y="1367612"/>
                  </a:lnTo>
                  <a:lnTo>
                    <a:pt x="4625289" y="1371219"/>
                  </a:lnTo>
                  <a:lnTo>
                    <a:pt x="4632223" y="1372108"/>
                  </a:lnTo>
                  <a:lnTo>
                    <a:pt x="4639018" y="1370317"/>
                  </a:lnTo>
                  <a:lnTo>
                    <a:pt x="4642586" y="1367599"/>
                  </a:lnTo>
                  <a:lnTo>
                    <a:pt x="4644822" y="1365897"/>
                  </a:lnTo>
                  <a:lnTo>
                    <a:pt x="4648403" y="1359598"/>
                  </a:lnTo>
                  <a:lnTo>
                    <a:pt x="4649305" y="1352638"/>
                  </a:lnTo>
                  <a:close/>
                </a:path>
                <a:path w="8533130" h="5299075">
                  <a:moveTo>
                    <a:pt x="4712271" y="3013570"/>
                  </a:moveTo>
                  <a:lnTo>
                    <a:pt x="4711204" y="3006636"/>
                  </a:lnTo>
                  <a:lnTo>
                    <a:pt x="4707623" y="3000603"/>
                  </a:lnTo>
                  <a:lnTo>
                    <a:pt x="4701806" y="2996234"/>
                  </a:lnTo>
                  <a:lnTo>
                    <a:pt x="4694809" y="2994469"/>
                  </a:lnTo>
                  <a:lnTo>
                    <a:pt x="4687875" y="2995511"/>
                  </a:lnTo>
                  <a:lnTo>
                    <a:pt x="4681817" y="2999067"/>
                  </a:lnTo>
                  <a:lnTo>
                    <a:pt x="4677435" y="3004870"/>
                  </a:lnTo>
                  <a:lnTo>
                    <a:pt x="4675670" y="3011919"/>
                  </a:lnTo>
                  <a:lnTo>
                    <a:pt x="4676724" y="3018866"/>
                  </a:lnTo>
                  <a:lnTo>
                    <a:pt x="4680305" y="3024898"/>
                  </a:lnTo>
                  <a:lnTo>
                    <a:pt x="4686071" y="3029267"/>
                  </a:lnTo>
                  <a:lnTo>
                    <a:pt x="4693145" y="3031020"/>
                  </a:lnTo>
                  <a:lnTo>
                    <a:pt x="4700105" y="3029978"/>
                  </a:lnTo>
                  <a:lnTo>
                    <a:pt x="4706175" y="3026422"/>
                  </a:lnTo>
                  <a:lnTo>
                    <a:pt x="4710569" y="3020618"/>
                  </a:lnTo>
                  <a:lnTo>
                    <a:pt x="4712271" y="3013570"/>
                  </a:lnTo>
                  <a:close/>
                </a:path>
                <a:path w="8533130" h="5299075">
                  <a:moveTo>
                    <a:pt x="4720387" y="1408658"/>
                  </a:moveTo>
                  <a:lnTo>
                    <a:pt x="4718024" y="1402054"/>
                  </a:lnTo>
                  <a:lnTo>
                    <a:pt x="4713148" y="1396669"/>
                  </a:lnTo>
                  <a:lnTo>
                    <a:pt x="4706569" y="1393583"/>
                  </a:lnTo>
                  <a:lnTo>
                    <a:pt x="4699559" y="1393278"/>
                  </a:lnTo>
                  <a:lnTo>
                    <a:pt x="4692967" y="1395615"/>
                  </a:lnTo>
                  <a:lnTo>
                    <a:pt x="4687621" y="1400479"/>
                  </a:lnTo>
                  <a:lnTo>
                    <a:pt x="4684509" y="1407058"/>
                  </a:lnTo>
                  <a:lnTo>
                    <a:pt x="4684166" y="1414056"/>
                  </a:lnTo>
                  <a:lnTo>
                    <a:pt x="4686490" y="1420672"/>
                  </a:lnTo>
                  <a:lnTo>
                    <a:pt x="4691354" y="1426057"/>
                  </a:lnTo>
                  <a:lnTo>
                    <a:pt x="4697933" y="1429143"/>
                  </a:lnTo>
                  <a:lnTo>
                    <a:pt x="4704956" y="1429448"/>
                  </a:lnTo>
                  <a:lnTo>
                    <a:pt x="4711585" y="1427111"/>
                  </a:lnTo>
                  <a:lnTo>
                    <a:pt x="4717008" y="1422247"/>
                  </a:lnTo>
                  <a:lnTo>
                    <a:pt x="4720107" y="1415669"/>
                  </a:lnTo>
                  <a:lnTo>
                    <a:pt x="4720387" y="1408658"/>
                  </a:lnTo>
                  <a:close/>
                </a:path>
                <a:path w="8533130" h="5299075">
                  <a:moveTo>
                    <a:pt x="4795469" y="3050629"/>
                  </a:moveTo>
                  <a:lnTo>
                    <a:pt x="4794174" y="3043745"/>
                  </a:lnTo>
                  <a:lnTo>
                    <a:pt x="4790389" y="3037840"/>
                  </a:lnTo>
                  <a:lnTo>
                    <a:pt x="4784420" y="3033699"/>
                  </a:lnTo>
                  <a:lnTo>
                    <a:pt x="4777308" y="3032201"/>
                  </a:lnTo>
                  <a:lnTo>
                    <a:pt x="4770386" y="3033509"/>
                  </a:lnTo>
                  <a:lnTo>
                    <a:pt x="4764468" y="3037294"/>
                  </a:lnTo>
                  <a:lnTo>
                    <a:pt x="4760315" y="3043263"/>
                  </a:lnTo>
                  <a:lnTo>
                    <a:pt x="4758880" y="3050362"/>
                  </a:lnTo>
                  <a:lnTo>
                    <a:pt x="4760176" y="3057245"/>
                  </a:lnTo>
                  <a:lnTo>
                    <a:pt x="4763960" y="3063151"/>
                  </a:lnTo>
                  <a:lnTo>
                    <a:pt x="4769993" y="3067291"/>
                  </a:lnTo>
                  <a:lnTo>
                    <a:pt x="4777029" y="3068790"/>
                  </a:lnTo>
                  <a:lnTo>
                    <a:pt x="4783912" y="3067494"/>
                  </a:lnTo>
                  <a:lnTo>
                    <a:pt x="4789817" y="3063710"/>
                  </a:lnTo>
                  <a:lnTo>
                    <a:pt x="4793970" y="3057741"/>
                  </a:lnTo>
                  <a:lnTo>
                    <a:pt x="4795469" y="3050629"/>
                  </a:lnTo>
                  <a:close/>
                </a:path>
                <a:path w="8533130" h="5299075">
                  <a:moveTo>
                    <a:pt x="4796383" y="1465033"/>
                  </a:moveTo>
                  <a:lnTo>
                    <a:pt x="4796040" y="1458036"/>
                  </a:lnTo>
                  <a:lnTo>
                    <a:pt x="4793107" y="1451673"/>
                  </a:lnTo>
                  <a:lnTo>
                    <a:pt x="4787773" y="1446758"/>
                  </a:lnTo>
                  <a:lnTo>
                    <a:pt x="4780927" y="1444307"/>
                  </a:lnTo>
                  <a:lnTo>
                    <a:pt x="4773904" y="1444650"/>
                  </a:lnTo>
                  <a:lnTo>
                    <a:pt x="4767529" y="1447584"/>
                  </a:lnTo>
                  <a:lnTo>
                    <a:pt x="4762639" y="1452930"/>
                  </a:lnTo>
                  <a:lnTo>
                    <a:pt x="4760163" y="1459776"/>
                  </a:lnTo>
                  <a:lnTo>
                    <a:pt x="4760506" y="1466773"/>
                  </a:lnTo>
                  <a:lnTo>
                    <a:pt x="4763478" y="1473136"/>
                  </a:lnTo>
                  <a:lnTo>
                    <a:pt x="4768824" y="1478051"/>
                  </a:lnTo>
                  <a:lnTo>
                    <a:pt x="4775657" y="1480515"/>
                  </a:lnTo>
                  <a:lnTo>
                    <a:pt x="4782655" y="1480172"/>
                  </a:lnTo>
                  <a:lnTo>
                    <a:pt x="4789017" y="1477213"/>
                  </a:lnTo>
                  <a:lnTo>
                    <a:pt x="4793970" y="1471866"/>
                  </a:lnTo>
                  <a:lnTo>
                    <a:pt x="4796383" y="1465033"/>
                  </a:lnTo>
                  <a:close/>
                </a:path>
                <a:path w="8533130" h="5299075">
                  <a:moveTo>
                    <a:pt x="4877193" y="1506397"/>
                  </a:moveTo>
                  <a:lnTo>
                    <a:pt x="4876114" y="1499476"/>
                  </a:lnTo>
                  <a:lnTo>
                    <a:pt x="4872507" y="1493456"/>
                  </a:lnTo>
                  <a:lnTo>
                    <a:pt x="4866665" y="1489125"/>
                  </a:lnTo>
                  <a:lnTo>
                    <a:pt x="4859617" y="1487398"/>
                  </a:lnTo>
                  <a:lnTo>
                    <a:pt x="4852708" y="1488478"/>
                  </a:lnTo>
                  <a:lnTo>
                    <a:pt x="4846726" y="1492059"/>
                  </a:lnTo>
                  <a:lnTo>
                    <a:pt x="4842434" y="1497888"/>
                  </a:lnTo>
                  <a:lnTo>
                    <a:pt x="4840656" y="1504950"/>
                  </a:lnTo>
                  <a:lnTo>
                    <a:pt x="4841722" y="1511884"/>
                  </a:lnTo>
                  <a:lnTo>
                    <a:pt x="4845291" y="1517891"/>
                  </a:lnTo>
                  <a:lnTo>
                    <a:pt x="4851070" y="1522222"/>
                  </a:lnTo>
                  <a:lnTo>
                    <a:pt x="4858131" y="1523949"/>
                  </a:lnTo>
                  <a:lnTo>
                    <a:pt x="4865078" y="1522882"/>
                  </a:lnTo>
                  <a:lnTo>
                    <a:pt x="4871110" y="1519288"/>
                  </a:lnTo>
                  <a:lnTo>
                    <a:pt x="4875428" y="1513446"/>
                  </a:lnTo>
                  <a:lnTo>
                    <a:pt x="4877193" y="1506397"/>
                  </a:lnTo>
                  <a:close/>
                </a:path>
                <a:path w="8533130" h="5299075">
                  <a:moveTo>
                    <a:pt x="4879987" y="3084487"/>
                  </a:moveTo>
                  <a:lnTo>
                    <a:pt x="4878438" y="3077641"/>
                  </a:lnTo>
                  <a:lnTo>
                    <a:pt x="4874450" y="3071901"/>
                  </a:lnTo>
                  <a:lnTo>
                    <a:pt x="4868342" y="3067989"/>
                  </a:lnTo>
                  <a:lnTo>
                    <a:pt x="4861191" y="3066758"/>
                  </a:lnTo>
                  <a:lnTo>
                    <a:pt x="4854346" y="3068332"/>
                  </a:lnTo>
                  <a:lnTo>
                    <a:pt x="4848580" y="3072346"/>
                  </a:lnTo>
                  <a:lnTo>
                    <a:pt x="4844618" y="3078467"/>
                  </a:lnTo>
                  <a:lnTo>
                    <a:pt x="4843424" y="3085617"/>
                  </a:lnTo>
                  <a:lnTo>
                    <a:pt x="4845024" y="3092450"/>
                  </a:lnTo>
                  <a:lnTo>
                    <a:pt x="4849063" y="3098203"/>
                  </a:lnTo>
                  <a:lnTo>
                    <a:pt x="4855184" y="3102102"/>
                  </a:lnTo>
                  <a:lnTo>
                    <a:pt x="4862334" y="3103334"/>
                  </a:lnTo>
                  <a:lnTo>
                    <a:pt x="4869154" y="3101771"/>
                  </a:lnTo>
                  <a:lnTo>
                    <a:pt x="4874895" y="3097771"/>
                  </a:lnTo>
                  <a:lnTo>
                    <a:pt x="4878781" y="3091650"/>
                  </a:lnTo>
                  <a:lnTo>
                    <a:pt x="4879987" y="3084487"/>
                  </a:lnTo>
                  <a:close/>
                </a:path>
                <a:path w="8533130" h="5299075">
                  <a:moveTo>
                    <a:pt x="4961928" y="1538363"/>
                  </a:moveTo>
                  <a:lnTo>
                    <a:pt x="4960061" y="1531607"/>
                  </a:lnTo>
                  <a:lnTo>
                    <a:pt x="4955819" y="1526044"/>
                  </a:lnTo>
                  <a:lnTo>
                    <a:pt x="4949545" y="1522425"/>
                  </a:lnTo>
                  <a:lnTo>
                    <a:pt x="4942294" y="1521523"/>
                  </a:lnTo>
                  <a:lnTo>
                    <a:pt x="4935525" y="1523403"/>
                  </a:lnTo>
                  <a:lnTo>
                    <a:pt x="4929975" y="1527670"/>
                  </a:lnTo>
                  <a:lnTo>
                    <a:pt x="4926342" y="1533956"/>
                  </a:lnTo>
                  <a:lnTo>
                    <a:pt x="4925492" y="1541170"/>
                  </a:lnTo>
                  <a:lnTo>
                    <a:pt x="4927358" y="1547926"/>
                  </a:lnTo>
                  <a:lnTo>
                    <a:pt x="4931613" y="1553489"/>
                  </a:lnTo>
                  <a:lnTo>
                    <a:pt x="4937950" y="1557108"/>
                  </a:lnTo>
                  <a:lnTo>
                    <a:pt x="4945126" y="1557997"/>
                  </a:lnTo>
                  <a:lnTo>
                    <a:pt x="4951844" y="1556131"/>
                  </a:lnTo>
                  <a:lnTo>
                    <a:pt x="4957394" y="1551863"/>
                  </a:lnTo>
                  <a:lnTo>
                    <a:pt x="4961013" y="1545577"/>
                  </a:lnTo>
                  <a:lnTo>
                    <a:pt x="4961928" y="1538363"/>
                  </a:lnTo>
                  <a:close/>
                </a:path>
                <a:path w="8533130" h="5299075">
                  <a:moveTo>
                    <a:pt x="4965814" y="3115005"/>
                  </a:moveTo>
                  <a:lnTo>
                    <a:pt x="4963985" y="3108236"/>
                  </a:lnTo>
                  <a:lnTo>
                    <a:pt x="4959743" y="3102648"/>
                  </a:lnTo>
                  <a:lnTo>
                    <a:pt x="4953432" y="3098990"/>
                  </a:lnTo>
                  <a:lnTo>
                    <a:pt x="4946294" y="3098050"/>
                  </a:lnTo>
                  <a:lnTo>
                    <a:pt x="4939538" y="3099879"/>
                  </a:lnTo>
                  <a:lnTo>
                    <a:pt x="4933924" y="3104108"/>
                  </a:lnTo>
                  <a:lnTo>
                    <a:pt x="4930216" y="3110382"/>
                  </a:lnTo>
                  <a:lnTo>
                    <a:pt x="4929289" y="3117570"/>
                  </a:lnTo>
                  <a:lnTo>
                    <a:pt x="4931118" y="3124339"/>
                  </a:lnTo>
                  <a:lnTo>
                    <a:pt x="4935359" y="3129927"/>
                  </a:lnTo>
                  <a:lnTo>
                    <a:pt x="4941684" y="3133598"/>
                  </a:lnTo>
                  <a:lnTo>
                    <a:pt x="4948885" y="3134537"/>
                  </a:lnTo>
                  <a:lnTo>
                    <a:pt x="4955654" y="3132709"/>
                  </a:lnTo>
                  <a:lnTo>
                    <a:pt x="4961242" y="3128480"/>
                  </a:lnTo>
                  <a:lnTo>
                    <a:pt x="4964887" y="3122206"/>
                  </a:lnTo>
                  <a:lnTo>
                    <a:pt x="4965814" y="3115005"/>
                  </a:lnTo>
                  <a:close/>
                </a:path>
                <a:path w="8533130" h="5299075">
                  <a:moveTo>
                    <a:pt x="5044579" y="0"/>
                  </a:moveTo>
                  <a:lnTo>
                    <a:pt x="5027104" y="0"/>
                  </a:lnTo>
                  <a:lnTo>
                    <a:pt x="5029873" y="1562"/>
                  </a:lnTo>
                  <a:lnTo>
                    <a:pt x="5037074" y="2425"/>
                  </a:lnTo>
                  <a:lnTo>
                    <a:pt x="5044059" y="419"/>
                  </a:lnTo>
                  <a:lnTo>
                    <a:pt x="5044579" y="0"/>
                  </a:lnTo>
                  <a:close/>
                </a:path>
                <a:path w="8533130" h="5299075">
                  <a:moveTo>
                    <a:pt x="5049913" y="1559648"/>
                  </a:moveTo>
                  <a:lnTo>
                    <a:pt x="5047183" y="1553184"/>
                  </a:lnTo>
                  <a:lnTo>
                    <a:pt x="5042243" y="1548206"/>
                  </a:lnTo>
                  <a:lnTo>
                    <a:pt x="5035524" y="1545399"/>
                  </a:lnTo>
                  <a:lnTo>
                    <a:pt x="5028323" y="1545412"/>
                  </a:lnTo>
                  <a:lnTo>
                    <a:pt x="5021872" y="1548117"/>
                  </a:lnTo>
                  <a:lnTo>
                    <a:pt x="5016906" y="1553044"/>
                  </a:lnTo>
                  <a:lnTo>
                    <a:pt x="5014176" y="1559648"/>
                  </a:lnTo>
                  <a:lnTo>
                    <a:pt x="5014099" y="1567014"/>
                  </a:lnTo>
                  <a:lnTo>
                    <a:pt x="5016779" y="1573479"/>
                  </a:lnTo>
                  <a:lnTo>
                    <a:pt x="5021719" y="1578457"/>
                  </a:lnTo>
                  <a:lnTo>
                    <a:pt x="5028438" y="1581264"/>
                  </a:lnTo>
                  <a:lnTo>
                    <a:pt x="5035689" y="1581251"/>
                  </a:lnTo>
                  <a:lnTo>
                    <a:pt x="5042141" y="1578533"/>
                  </a:lnTo>
                  <a:lnTo>
                    <a:pt x="5047119" y="1573606"/>
                  </a:lnTo>
                  <a:lnTo>
                    <a:pt x="5049913" y="1567014"/>
                  </a:lnTo>
                  <a:lnTo>
                    <a:pt x="5049913" y="1559648"/>
                  </a:lnTo>
                  <a:close/>
                </a:path>
                <a:path w="8533130" h="5299075">
                  <a:moveTo>
                    <a:pt x="5052466" y="3142018"/>
                  </a:moveTo>
                  <a:lnTo>
                    <a:pt x="5050383" y="3135325"/>
                  </a:lnTo>
                  <a:lnTo>
                    <a:pt x="5045926" y="3129915"/>
                  </a:lnTo>
                  <a:lnTo>
                    <a:pt x="5039512" y="3126498"/>
                  </a:lnTo>
                  <a:lnTo>
                    <a:pt x="5032286" y="3125851"/>
                  </a:lnTo>
                  <a:lnTo>
                    <a:pt x="5025593" y="3127933"/>
                  </a:lnTo>
                  <a:lnTo>
                    <a:pt x="5020157" y="3132391"/>
                  </a:lnTo>
                  <a:lnTo>
                    <a:pt x="5016703" y="3138805"/>
                  </a:lnTo>
                  <a:lnTo>
                    <a:pt x="5016081" y="3146031"/>
                  </a:lnTo>
                  <a:lnTo>
                    <a:pt x="5018202" y="3152724"/>
                  </a:lnTo>
                  <a:lnTo>
                    <a:pt x="5022672" y="3158147"/>
                  </a:lnTo>
                  <a:lnTo>
                    <a:pt x="5029073" y="3161550"/>
                  </a:lnTo>
                  <a:lnTo>
                    <a:pt x="5036299" y="3162211"/>
                  </a:lnTo>
                  <a:lnTo>
                    <a:pt x="5042979" y="3160115"/>
                  </a:lnTo>
                  <a:lnTo>
                    <a:pt x="5048377" y="3155670"/>
                  </a:lnTo>
                  <a:lnTo>
                    <a:pt x="5051768" y="3149257"/>
                  </a:lnTo>
                  <a:lnTo>
                    <a:pt x="5052466" y="3142018"/>
                  </a:lnTo>
                  <a:close/>
                </a:path>
                <a:path w="8533130" h="5299075">
                  <a:moveTo>
                    <a:pt x="5061559" y="73964"/>
                  </a:moveTo>
                  <a:lnTo>
                    <a:pt x="5059489" y="66992"/>
                  </a:lnTo>
                  <a:lnTo>
                    <a:pt x="5055070" y="61544"/>
                  </a:lnTo>
                  <a:lnTo>
                    <a:pt x="5048923" y="58166"/>
                  </a:lnTo>
                  <a:lnTo>
                    <a:pt x="5041709" y="57353"/>
                  </a:lnTo>
                  <a:lnTo>
                    <a:pt x="5034750" y="59423"/>
                  </a:lnTo>
                  <a:lnTo>
                    <a:pt x="5029301" y="63842"/>
                  </a:lnTo>
                  <a:lnTo>
                    <a:pt x="5025936" y="69977"/>
                  </a:lnTo>
                  <a:lnTo>
                    <a:pt x="5025212" y="77203"/>
                  </a:lnTo>
                  <a:lnTo>
                    <a:pt x="5027257" y="84162"/>
                  </a:lnTo>
                  <a:lnTo>
                    <a:pt x="5031651" y="89598"/>
                  </a:lnTo>
                  <a:lnTo>
                    <a:pt x="5037798" y="92989"/>
                  </a:lnTo>
                  <a:lnTo>
                    <a:pt x="5045062" y="93789"/>
                  </a:lnTo>
                  <a:lnTo>
                    <a:pt x="5052009" y="91732"/>
                  </a:lnTo>
                  <a:lnTo>
                    <a:pt x="5057419" y="87312"/>
                  </a:lnTo>
                  <a:lnTo>
                    <a:pt x="5060772" y="81178"/>
                  </a:lnTo>
                  <a:lnTo>
                    <a:pt x="5061559" y="73964"/>
                  </a:lnTo>
                  <a:close/>
                </a:path>
                <a:path w="8533130" h="5299075">
                  <a:moveTo>
                    <a:pt x="5070068" y="165125"/>
                  </a:moveTo>
                  <a:lnTo>
                    <a:pt x="5067922" y="158178"/>
                  </a:lnTo>
                  <a:lnTo>
                    <a:pt x="5063464" y="152768"/>
                  </a:lnTo>
                  <a:lnTo>
                    <a:pt x="5057305" y="149428"/>
                  </a:lnTo>
                  <a:lnTo>
                    <a:pt x="5050091" y="148691"/>
                  </a:lnTo>
                  <a:lnTo>
                    <a:pt x="5043144" y="150812"/>
                  </a:lnTo>
                  <a:lnTo>
                    <a:pt x="5037747" y="155270"/>
                  </a:lnTo>
                  <a:lnTo>
                    <a:pt x="5034432" y="161442"/>
                  </a:lnTo>
                  <a:lnTo>
                    <a:pt x="5033721" y="168656"/>
                  </a:lnTo>
                  <a:lnTo>
                    <a:pt x="5035804" y="175602"/>
                  </a:lnTo>
                  <a:lnTo>
                    <a:pt x="5040261" y="181013"/>
                  </a:lnTo>
                  <a:lnTo>
                    <a:pt x="5046408" y="184353"/>
                  </a:lnTo>
                  <a:lnTo>
                    <a:pt x="5053571" y="185089"/>
                  </a:lnTo>
                  <a:lnTo>
                    <a:pt x="5060531" y="182968"/>
                  </a:lnTo>
                  <a:lnTo>
                    <a:pt x="5065979" y="178511"/>
                  </a:lnTo>
                  <a:lnTo>
                    <a:pt x="5069344" y="172351"/>
                  </a:lnTo>
                  <a:lnTo>
                    <a:pt x="5070068" y="165125"/>
                  </a:lnTo>
                  <a:close/>
                </a:path>
                <a:path w="8533130" h="5299075">
                  <a:moveTo>
                    <a:pt x="5079352" y="256197"/>
                  </a:moveTo>
                  <a:lnTo>
                    <a:pt x="5077168" y="249275"/>
                  </a:lnTo>
                  <a:lnTo>
                    <a:pt x="5072621" y="243916"/>
                  </a:lnTo>
                  <a:lnTo>
                    <a:pt x="5066373" y="240626"/>
                  </a:lnTo>
                  <a:lnTo>
                    <a:pt x="5059108" y="239953"/>
                  </a:lnTo>
                  <a:lnTo>
                    <a:pt x="5052250" y="242125"/>
                  </a:lnTo>
                  <a:lnTo>
                    <a:pt x="5046904" y="246634"/>
                  </a:lnTo>
                  <a:lnTo>
                    <a:pt x="5043627" y="252831"/>
                  </a:lnTo>
                  <a:lnTo>
                    <a:pt x="5043005" y="260057"/>
                  </a:lnTo>
                  <a:lnTo>
                    <a:pt x="5045164" y="266979"/>
                  </a:lnTo>
                  <a:lnTo>
                    <a:pt x="5049659" y="272351"/>
                  </a:lnTo>
                  <a:lnTo>
                    <a:pt x="5055819" y="275640"/>
                  </a:lnTo>
                  <a:lnTo>
                    <a:pt x="5062982" y="276326"/>
                  </a:lnTo>
                  <a:lnTo>
                    <a:pt x="5069929" y="274142"/>
                  </a:lnTo>
                  <a:lnTo>
                    <a:pt x="5075326" y="269633"/>
                  </a:lnTo>
                  <a:lnTo>
                    <a:pt x="5078641" y="263436"/>
                  </a:lnTo>
                  <a:lnTo>
                    <a:pt x="5079352" y="256197"/>
                  </a:lnTo>
                  <a:close/>
                </a:path>
                <a:path w="8533130" h="5299075">
                  <a:moveTo>
                    <a:pt x="5089398" y="347218"/>
                  </a:moveTo>
                  <a:lnTo>
                    <a:pt x="5087086" y="340309"/>
                  </a:lnTo>
                  <a:lnTo>
                    <a:pt x="5082502" y="334987"/>
                  </a:lnTo>
                  <a:lnTo>
                    <a:pt x="5076279" y="331749"/>
                  </a:lnTo>
                  <a:lnTo>
                    <a:pt x="5069040" y="331127"/>
                  </a:lnTo>
                  <a:lnTo>
                    <a:pt x="5062182" y="333362"/>
                  </a:lnTo>
                  <a:lnTo>
                    <a:pt x="5056873" y="337921"/>
                  </a:lnTo>
                  <a:lnTo>
                    <a:pt x="5053609" y="344131"/>
                  </a:lnTo>
                  <a:lnTo>
                    <a:pt x="5052923" y="351370"/>
                  </a:lnTo>
                  <a:lnTo>
                    <a:pt x="5055184" y="358279"/>
                  </a:lnTo>
                  <a:lnTo>
                    <a:pt x="5059769" y="363613"/>
                  </a:lnTo>
                  <a:lnTo>
                    <a:pt x="5066030" y="366852"/>
                  </a:lnTo>
                  <a:lnTo>
                    <a:pt x="5073294" y="367461"/>
                  </a:lnTo>
                  <a:lnTo>
                    <a:pt x="5080190" y="365226"/>
                  </a:lnTo>
                  <a:lnTo>
                    <a:pt x="5085499" y="360667"/>
                  </a:lnTo>
                  <a:lnTo>
                    <a:pt x="5088737" y="354457"/>
                  </a:lnTo>
                  <a:lnTo>
                    <a:pt x="5089398" y="347218"/>
                  </a:lnTo>
                  <a:close/>
                </a:path>
                <a:path w="8533130" h="5299075">
                  <a:moveTo>
                    <a:pt x="5100104" y="438137"/>
                  </a:moveTo>
                  <a:lnTo>
                    <a:pt x="5097792" y="431241"/>
                  </a:lnTo>
                  <a:lnTo>
                    <a:pt x="5093208" y="425945"/>
                  </a:lnTo>
                  <a:lnTo>
                    <a:pt x="5086985" y="422770"/>
                  </a:lnTo>
                  <a:lnTo>
                    <a:pt x="5079733" y="422211"/>
                  </a:lnTo>
                  <a:lnTo>
                    <a:pt x="5072837" y="424510"/>
                  </a:lnTo>
                  <a:lnTo>
                    <a:pt x="5067554" y="429107"/>
                  </a:lnTo>
                  <a:lnTo>
                    <a:pt x="5064404" y="435368"/>
                  </a:lnTo>
                  <a:lnTo>
                    <a:pt x="5063883" y="442607"/>
                  </a:lnTo>
                  <a:lnTo>
                    <a:pt x="5066144" y="449491"/>
                  </a:lnTo>
                  <a:lnTo>
                    <a:pt x="5070729" y="454787"/>
                  </a:lnTo>
                  <a:lnTo>
                    <a:pt x="5076990" y="457962"/>
                  </a:lnTo>
                  <a:lnTo>
                    <a:pt x="5084242" y="458520"/>
                  </a:lnTo>
                  <a:lnTo>
                    <a:pt x="5091074" y="456222"/>
                  </a:lnTo>
                  <a:lnTo>
                    <a:pt x="5096332" y="451624"/>
                  </a:lnTo>
                  <a:lnTo>
                    <a:pt x="5099507" y="445376"/>
                  </a:lnTo>
                  <a:lnTo>
                    <a:pt x="5100104" y="438137"/>
                  </a:lnTo>
                  <a:close/>
                </a:path>
                <a:path w="8533130" h="5299075">
                  <a:moveTo>
                    <a:pt x="5111699" y="528955"/>
                  </a:moveTo>
                  <a:lnTo>
                    <a:pt x="5109375" y="522084"/>
                  </a:lnTo>
                  <a:lnTo>
                    <a:pt x="5104739" y="516839"/>
                  </a:lnTo>
                  <a:lnTo>
                    <a:pt x="5098466" y="513715"/>
                  </a:lnTo>
                  <a:lnTo>
                    <a:pt x="5091214" y="513219"/>
                  </a:lnTo>
                  <a:lnTo>
                    <a:pt x="5084305" y="515569"/>
                  </a:lnTo>
                  <a:lnTo>
                    <a:pt x="5079047" y="520217"/>
                  </a:lnTo>
                  <a:lnTo>
                    <a:pt x="5075923" y="526491"/>
                  </a:lnTo>
                  <a:lnTo>
                    <a:pt x="5075479" y="533742"/>
                  </a:lnTo>
                  <a:lnTo>
                    <a:pt x="5077815" y="540600"/>
                  </a:lnTo>
                  <a:lnTo>
                    <a:pt x="5082438" y="545858"/>
                  </a:lnTo>
                  <a:lnTo>
                    <a:pt x="5088712" y="548970"/>
                  </a:lnTo>
                  <a:lnTo>
                    <a:pt x="5095976" y="549465"/>
                  </a:lnTo>
                  <a:lnTo>
                    <a:pt x="5102860" y="547116"/>
                  </a:lnTo>
                  <a:lnTo>
                    <a:pt x="5108092" y="542480"/>
                  </a:lnTo>
                  <a:lnTo>
                    <a:pt x="5111204" y="536206"/>
                  </a:lnTo>
                  <a:lnTo>
                    <a:pt x="5111699" y="528955"/>
                  </a:lnTo>
                  <a:close/>
                </a:path>
                <a:path w="8533130" h="5299075">
                  <a:moveTo>
                    <a:pt x="5124081" y="619671"/>
                  </a:moveTo>
                  <a:lnTo>
                    <a:pt x="5121656" y="612813"/>
                  </a:lnTo>
                  <a:lnTo>
                    <a:pt x="5116957" y="607606"/>
                  </a:lnTo>
                  <a:lnTo>
                    <a:pt x="5110658" y="604545"/>
                  </a:lnTo>
                  <a:lnTo>
                    <a:pt x="5103457" y="604113"/>
                  </a:lnTo>
                  <a:lnTo>
                    <a:pt x="5096573" y="606526"/>
                  </a:lnTo>
                  <a:lnTo>
                    <a:pt x="5091354" y="611212"/>
                  </a:lnTo>
                  <a:lnTo>
                    <a:pt x="5088280" y="617512"/>
                  </a:lnTo>
                  <a:lnTo>
                    <a:pt x="5087861" y="624751"/>
                  </a:lnTo>
                  <a:lnTo>
                    <a:pt x="5090261" y="631609"/>
                  </a:lnTo>
                  <a:lnTo>
                    <a:pt x="5094935" y="636816"/>
                  </a:lnTo>
                  <a:lnTo>
                    <a:pt x="5101221" y="639889"/>
                  </a:lnTo>
                  <a:lnTo>
                    <a:pt x="5108486" y="640334"/>
                  </a:lnTo>
                  <a:lnTo>
                    <a:pt x="5115357" y="637921"/>
                  </a:lnTo>
                  <a:lnTo>
                    <a:pt x="5120576" y="633222"/>
                  </a:lnTo>
                  <a:lnTo>
                    <a:pt x="5123650" y="626922"/>
                  </a:lnTo>
                  <a:lnTo>
                    <a:pt x="5124081" y="619671"/>
                  </a:lnTo>
                  <a:close/>
                </a:path>
                <a:path w="8533130" h="5299075">
                  <a:moveTo>
                    <a:pt x="5137226" y="710272"/>
                  </a:moveTo>
                  <a:lnTo>
                    <a:pt x="5134724" y="703440"/>
                  </a:lnTo>
                  <a:lnTo>
                    <a:pt x="5129987" y="698271"/>
                  </a:lnTo>
                  <a:lnTo>
                    <a:pt x="5123688" y="695261"/>
                  </a:lnTo>
                  <a:lnTo>
                    <a:pt x="5116474" y="694893"/>
                  </a:lnTo>
                  <a:lnTo>
                    <a:pt x="5109591" y="697369"/>
                  </a:lnTo>
                  <a:lnTo>
                    <a:pt x="5104384" y="702106"/>
                  </a:lnTo>
                  <a:lnTo>
                    <a:pt x="5101361" y="708431"/>
                  </a:lnTo>
                  <a:lnTo>
                    <a:pt x="5101006" y="715683"/>
                  </a:lnTo>
                  <a:lnTo>
                    <a:pt x="5103507" y="722515"/>
                  </a:lnTo>
                  <a:lnTo>
                    <a:pt x="5108245" y="727684"/>
                  </a:lnTo>
                  <a:lnTo>
                    <a:pt x="5114544" y="730694"/>
                  </a:lnTo>
                  <a:lnTo>
                    <a:pt x="5121757" y="731062"/>
                  </a:lnTo>
                  <a:lnTo>
                    <a:pt x="5128628" y="728586"/>
                  </a:lnTo>
                  <a:lnTo>
                    <a:pt x="5133835" y="723849"/>
                  </a:lnTo>
                  <a:lnTo>
                    <a:pt x="5136870" y="717524"/>
                  </a:lnTo>
                  <a:lnTo>
                    <a:pt x="5137226" y="710272"/>
                  </a:lnTo>
                  <a:close/>
                </a:path>
                <a:path w="8533130" h="5299075">
                  <a:moveTo>
                    <a:pt x="5140160" y="3165551"/>
                  </a:moveTo>
                  <a:lnTo>
                    <a:pt x="5137823" y="3158947"/>
                  </a:lnTo>
                  <a:lnTo>
                    <a:pt x="5133187" y="3153714"/>
                  </a:lnTo>
                  <a:lnTo>
                    <a:pt x="5126660" y="3150552"/>
                  </a:lnTo>
                  <a:lnTo>
                    <a:pt x="5119408" y="3150197"/>
                  </a:lnTo>
                  <a:lnTo>
                    <a:pt x="5112817" y="3152559"/>
                  </a:lnTo>
                  <a:lnTo>
                    <a:pt x="5107610" y="3157232"/>
                  </a:lnTo>
                  <a:lnTo>
                    <a:pt x="5104485" y="3163773"/>
                  </a:lnTo>
                  <a:lnTo>
                    <a:pt x="5104079" y="3171025"/>
                  </a:lnTo>
                  <a:lnTo>
                    <a:pt x="5106416" y="3177629"/>
                  </a:lnTo>
                  <a:lnTo>
                    <a:pt x="5111077" y="3182861"/>
                  </a:lnTo>
                  <a:lnTo>
                    <a:pt x="5117630" y="3185998"/>
                  </a:lnTo>
                  <a:lnTo>
                    <a:pt x="5124882" y="3186379"/>
                  </a:lnTo>
                  <a:lnTo>
                    <a:pt x="5131473" y="3184017"/>
                  </a:lnTo>
                  <a:lnTo>
                    <a:pt x="5136680" y="3179343"/>
                  </a:lnTo>
                  <a:lnTo>
                    <a:pt x="5139804" y="3172803"/>
                  </a:lnTo>
                  <a:lnTo>
                    <a:pt x="5140160" y="3165551"/>
                  </a:lnTo>
                  <a:close/>
                </a:path>
                <a:path w="8533130" h="5299075">
                  <a:moveTo>
                    <a:pt x="5140706" y="1576476"/>
                  </a:moveTo>
                  <a:lnTo>
                    <a:pt x="5139791" y="1569275"/>
                  </a:lnTo>
                  <a:lnTo>
                    <a:pt x="5136261" y="1563217"/>
                  </a:lnTo>
                  <a:lnTo>
                    <a:pt x="5130698" y="1558937"/>
                  </a:lnTo>
                  <a:lnTo>
                    <a:pt x="5123688" y="1557032"/>
                  </a:lnTo>
                  <a:lnTo>
                    <a:pt x="5116500" y="1558010"/>
                  </a:lnTo>
                  <a:lnTo>
                    <a:pt x="5110429" y="1561541"/>
                  </a:lnTo>
                  <a:lnTo>
                    <a:pt x="5106124" y="1567091"/>
                  </a:lnTo>
                  <a:lnTo>
                    <a:pt x="5104231" y="1574101"/>
                  </a:lnTo>
                  <a:lnTo>
                    <a:pt x="5105222" y="1581289"/>
                  </a:lnTo>
                  <a:lnTo>
                    <a:pt x="5108791" y="1587347"/>
                  </a:lnTo>
                  <a:lnTo>
                    <a:pt x="5114353" y="1591640"/>
                  </a:lnTo>
                  <a:lnTo>
                    <a:pt x="5121376" y="1593532"/>
                  </a:lnTo>
                  <a:lnTo>
                    <a:pt x="5128539" y="1592567"/>
                  </a:lnTo>
                  <a:lnTo>
                    <a:pt x="5134572" y="1589036"/>
                  </a:lnTo>
                  <a:lnTo>
                    <a:pt x="5138826" y="1583486"/>
                  </a:lnTo>
                  <a:lnTo>
                    <a:pt x="5140706" y="1576476"/>
                  </a:lnTo>
                  <a:close/>
                </a:path>
                <a:path w="8533130" h="5299075">
                  <a:moveTo>
                    <a:pt x="5151145" y="800747"/>
                  </a:moveTo>
                  <a:lnTo>
                    <a:pt x="5148631" y="793940"/>
                  </a:lnTo>
                  <a:lnTo>
                    <a:pt x="5143843" y="788822"/>
                  </a:lnTo>
                  <a:lnTo>
                    <a:pt x="5137493" y="785863"/>
                  </a:lnTo>
                  <a:lnTo>
                    <a:pt x="5130266" y="785545"/>
                  </a:lnTo>
                  <a:lnTo>
                    <a:pt x="5123434" y="788085"/>
                  </a:lnTo>
                  <a:lnTo>
                    <a:pt x="5118303" y="792873"/>
                  </a:lnTo>
                  <a:lnTo>
                    <a:pt x="5115369" y="799223"/>
                  </a:lnTo>
                  <a:lnTo>
                    <a:pt x="5115052" y="806475"/>
                  </a:lnTo>
                  <a:lnTo>
                    <a:pt x="5117579" y="813282"/>
                  </a:lnTo>
                  <a:lnTo>
                    <a:pt x="5122354" y="818413"/>
                  </a:lnTo>
                  <a:lnTo>
                    <a:pt x="5128704" y="821372"/>
                  </a:lnTo>
                  <a:lnTo>
                    <a:pt x="5135931" y="821677"/>
                  </a:lnTo>
                  <a:lnTo>
                    <a:pt x="5142776" y="819137"/>
                  </a:lnTo>
                  <a:lnTo>
                    <a:pt x="5147894" y="814362"/>
                  </a:lnTo>
                  <a:lnTo>
                    <a:pt x="5150840" y="807999"/>
                  </a:lnTo>
                  <a:lnTo>
                    <a:pt x="5151145" y="800747"/>
                  </a:lnTo>
                  <a:close/>
                </a:path>
                <a:path w="8533130" h="5299075">
                  <a:moveTo>
                    <a:pt x="5165966" y="891108"/>
                  </a:moveTo>
                  <a:lnTo>
                    <a:pt x="5165839" y="891108"/>
                  </a:lnTo>
                  <a:lnTo>
                    <a:pt x="5163299" y="884326"/>
                  </a:lnTo>
                  <a:lnTo>
                    <a:pt x="5158473" y="879233"/>
                  </a:lnTo>
                  <a:lnTo>
                    <a:pt x="5152085" y="876338"/>
                  </a:lnTo>
                  <a:lnTo>
                    <a:pt x="5144833" y="876109"/>
                  </a:lnTo>
                  <a:lnTo>
                    <a:pt x="5138077" y="878700"/>
                  </a:lnTo>
                  <a:lnTo>
                    <a:pt x="5133010" y="883526"/>
                  </a:lnTo>
                  <a:lnTo>
                    <a:pt x="5130114" y="889901"/>
                  </a:lnTo>
                  <a:lnTo>
                    <a:pt x="5129873" y="897166"/>
                  </a:lnTo>
                  <a:lnTo>
                    <a:pt x="5132476" y="903947"/>
                  </a:lnTo>
                  <a:lnTo>
                    <a:pt x="5137289" y="909027"/>
                  </a:lnTo>
                  <a:lnTo>
                    <a:pt x="5143652" y="911923"/>
                  </a:lnTo>
                  <a:lnTo>
                    <a:pt x="5150891" y="912164"/>
                  </a:lnTo>
                  <a:lnTo>
                    <a:pt x="5157673" y="909574"/>
                  </a:lnTo>
                  <a:lnTo>
                    <a:pt x="5162778" y="904735"/>
                  </a:lnTo>
                  <a:lnTo>
                    <a:pt x="5165712" y="898359"/>
                  </a:lnTo>
                  <a:lnTo>
                    <a:pt x="5165966" y="891108"/>
                  </a:lnTo>
                  <a:close/>
                </a:path>
                <a:path w="8533130" h="5299075">
                  <a:moveTo>
                    <a:pt x="5181562" y="981316"/>
                  </a:moveTo>
                  <a:lnTo>
                    <a:pt x="5178882" y="974547"/>
                  </a:lnTo>
                  <a:lnTo>
                    <a:pt x="5173980" y="969505"/>
                  </a:lnTo>
                  <a:lnTo>
                    <a:pt x="5167554" y="966660"/>
                  </a:lnTo>
                  <a:lnTo>
                    <a:pt x="5160302" y="966495"/>
                  </a:lnTo>
                  <a:lnTo>
                    <a:pt x="5153558" y="969149"/>
                  </a:lnTo>
                  <a:lnTo>
                    <a:pt x="5148542" y="974026"/>
                  </a:lnTo>
                  <a:lnTo>
                    <a:pt x="5145684" y="980440"/>
                  </a:lnTo>
                  <a:lnTo>
                    <a:pt x="5145481" y="987704"/>
                  </a:lnTo>
                  <a:lnTo>
                    <a:pt x="5148148" y="994460"/>
                  </a:lnTo>
                  <a:lnTo>
                    <a:pt x="5153012" y="999502"/>
                  </a:lnTo>
                  <a:lnTo>
                    <a:pt x="5159438" y="1002347"/>
                  </a:lnTo>
                  <a:lnTo>
                    <a:pt x="5166741" y="1002512"/>
                  </a:lnTo>
                  <a:lnTo>
                    <a:pt x="5173484" y="999858"/>
                  </a:lnTo>
                  <a:lnTo>
                    <a:pt x="5178501" y="994981"/>
                  </a:lnTo>
                  <a:lnTo>
                    <a:pt x="5181358" y="988568"/>
                  </a:lnTo>
                  <a:lnTo>
                    <a:pt x="5181562" y="981316"/>
                  </a:lnTo>
                  <a:close/>
                </a:path>
                <a:path w="8533130" h="5299075">
                  <a:moveTo>
                    <a:pt x="5197945" y="1071372"/>
                  </a:moveTo>
                  <a:lnTo>
                    <a:pt x="5195189" y="1064641"/>
                  </a:lnTo>
                  <a:lnTo>
                    <a:pt x="5190287" y="1059649"/>
                  </a:lnTo>
                  <a:lnTo>
                    <a:pt x="5183848" y="1056868"/>
                  </a:lnTo>
                  <a:lnTo>
                    <a:pt x="5176545" y="1056754"/>
                  </a:lnTo>
                  <a:lnTo>
                    <a:pt x="5169827" y="1059472"/>
                  </a:lnTo>
                  <a:lnTo>
                    <a:pt x="5164861" y="1064399"/>
                  </a:lnTo>
                  <a:lnTo>
                    <a:pt x="5162093" y="1070838"/>
                  </a:lnTo>
                  <a:lnTo>
                    <a:pt x="5161978" y="1078103"/>
                  </a:lnTo>
                  <a:lnTo>
                    <a:pt x="5164658" y="1084821"/>
                  </a:lnTo>
                  <a:lnTo>
                    <a:pt x="5169560" y="1089812"/>
                  </a:lnTo>
                  <a:lnTo>
                    <a:pt x="5175986" y="1092606"/>
                  </a:lnTo>
                  <a:lnTo>
                    <a:pt x="5183238" y="1092708"/>
                  </a:lnTo>
                  <a:lnTo>
                    <a:pt x="5189982" y="1089990"/>
                  </a:lnTo>
                  <a:lnTo>
                    <a:pt x="5194986" y="1085062"/>
                  </a:lnTo>
                  <a:lnTo>
                    <a:pt x="5197805" y="1078636"/>
                  </a:lnTo>
                  <a:lnTo>
                    <a:pt x="5197945" y="1071372"/>
                  </a:lnTo>
                  <a:close/>
                </a:path>
                <a:path w="8533130" h="5299075">
                  <a:moveTo>
                    <a:pt x="5215166" y="1168539"/>
                  </a:moveTo>
                  <a:lnTo>
                    <a:pt x="5193690" y="1146860"/>
                  </a:lnTo>
                  <a:lnTo>
                    <a:pt x="5186972" y="1149642"/>
                  </a:lnTo>
                  <a:lnTo>
                    <a:pt x="5182019" y="1154607"/>
                  </a:lnTo>
                  <a:lnTo>
                    <a:pt x="5179288" y="1161072"/>
                  </a:lnTo>
                  <a:lnTo>
                    <a:pt x="5179339" y="1168539"/>
                  </a:lnTo>
                  <a:lnTo>
                    <a:pt x="5182032" y="1175042"/>
                  </a:lnTo>
                  <a:lnTo>
                    <a:pt x="5187010" y="1179995"/>
                  </a:lnTo>
                  <a:lnTo>
                    <a:pt x="5193500" y="1182712"/>
                  </a:lnTo>
                  <a:lnTo>
                    <a:pt x="5200777" y="1182751"/>
                  </a:lnTo>
                  <a:lnTo>
                    <a:pt x="5207482" y="1179957"/>
                  </a:lnTo>
                  <a:lnTo>
                    <a:pt x="5212435" y="1174991"/>
                  </a:lnTo>
                  <a:lnTo>
                    <a:pt x="5215166" y="1168539"/>
                  </a:lnTo>
                  <a:close/>
                </a:path>
                <a:path w="8533130" h="5299075">
                  <a:moveTo>
                    <a:pt x="5228869" y="3192742"/>
                  </a:moveTo>
                  <a:lnTo>
                    <a:pt x="5207520" y="3171012"/>
                  </a:lnTo>
                  <a:lnTo>
                    <a:pt x="5200993" y="3173641"/>
                  </a:lnTo>
                  <a:lnTo>
                    <a:pt x="5195976" y="3178518"/>
                  </a:lnTo>
                  <a:lnTo>
                    <a:pt x="5193169" y="3185198"/>
                  </a:lnTo>
                  <a:lnTo>
                    <a:pt x="5193157" y="3192742"/>
                  </a:lnTo>
                  <a:lnTo>
                    <a:pt x="5195646" y="3198952"/>
                  </a:lnTo>
                  <a:lnTo>
                    <a:pt x="5200523" y="3203994"/>
                  </a:lnTo>
                  <a:lnTo>
                    <a:pt x="5207216" y="3206877"/>
                  </a:lnTo>
                  <a:lnTo>
                    <a:pt x="5214505" y="3206927"/>
                  </a:lnTo>
                  <a:lnTo>
                    <a:pt x="5220995" y="3204299"/>
                  </a:lnTo>
                  <a:lnTo>
                    <a:pt x="5226012" y="3199409"/>
                  </a:lnTo>
                  <a:lnTo>
                    <a:pt x="5228869" y="3192742"/>
                  </a:lnTo>
                  <a:close/>
                </a:path>
                <a:path w="8533130" h="5299075">
                  <a:moveTo>
                    <a:pt x="5232349" y="1573885"/>
                  </a:moveTo>
                  <a:lnTo>
                    <a:pt x="5230406" y="1566875"/>
                  </a:lnTo>
                  <a:lnTo>
                    <a:pt x="5226101" y="1561338"/>
                  </a:lnTo>
                  <a:lnTo>
                    <a:pt x="5220068" y="1557820"/>
                  </a:lnTo>
                  <a:lnTo>
                    <a:pt x="5212893" y="1556880"/>
                  </a:lnTo>
                  <a:lnTo>
                    <a:pt x="5205882" y="1558798"/>
                  </a:lnTo>
                  <a:lnTo>
                    <a:pt x="5200320" y="1563116"/>
                  </a:lnTo>
                  <a:lnTo>
                    <a:pt x="5196789" y="1569186"/>
                  </a:lnTo>
                  <a:lnTo>
                    <a:pt x="5195875" y="1576387"/>
                  </a:lnTo>
                  <a:lnTo>
                    <a:pt x="5197830" y="1583385"/>
                  </a:lnTo>
                  <a:lnTo>
                    <a:pt x="5202123" y="1588922"/>
                  </a:lnTo>
                  <a:lnTo>
                    <a:pt x="5208168" y="1592427"/>
                  </a:lnTo>
                  <a:lnTo>
                    <a:pt x="5215344" y="1593380"/>
                  </a:lnTo>
                  <a:lnTo>
                    <a:pt x="5222341" y="1591462"/>
                  </a:lnTo>
                  <a:lnTo>
                    <a:pt x="5227904" y="1587144"/>
                  </a:lnTo>
                  <a:lnTo>
                    <a:pt x="5231435" y="1581073"/>
                  </a:lnTo>
                  <a:lnTo>
                    <a:pt x="5232349" y="1573885"/>
                  </a:lnTo>
                  <a:close/>
                </a:path>
                <a:path w="8533130" h="5299075">
                  <a:moveTo>
                    <a:pt x="5233263" y="1251013"/>
                  </a:moveTo>
                  <a:lnTo>
                    <a:pt x="5230406" y="1244320"/>
                  </a:lnTo>
                  <a:lnTo>
                    <a:pt x="5225377" y="1239431"/>
                  </a:lnTo>
                  <a:lnTo>
                    <a:pt x="5218887" y="1236776"/>
                  </a:lnTo>
                  <a:lnTo>
                    <a:pt x="5211597" y="1236802"/>
                  </a:lnTo>
                  <a:lnTo>
                    <a:pt x="5204904" y="1239647"/>
                  </a:lnTo>
                  <a:lnTo>
                    <a:pt x="5200015" y="1244663"/>
                  </a:lnTo>
                  <a:lnTo>
                    <a:pt x="5197437" y="1251013"/>
                  </a:lnTo>
                  <a:lnTo>
                    <a:pt x="5197424" y="1258404"/>
                  </a:lnTo>
                  <a:lnTo>
                    <a:pt x="5200281" y="1265085"/>
                  </a:lnTo>
                  <a:lnTo>
                    <a:pt x="5205285" y="1269987"/>
                  </a:lnTo>
                  <a:lnTo>
                    <a:pt x="5211737" y="1272654"/>
                  </a:lnTo>
                  <a:lnTo>
                    <a:pt x="5218950" y="1272616"/>
                  </a:lnTo>
                  <a:lnTo>
                    <a:pt x="5225656" y="1269771"/>
                  </a:lnTo>
                  <a:lnTo>
                    <a:pt x="5230596" y="1264754"/>
                  </a:lnTo>
                  <a:lnTo>
                    <a:pt x="5233238" y="1258404"/>
                  </a:lnTo>
                  <a:lnTo>
                    <a:pt x="5233263" y="1251013"/>
                  </a:lnTo>
                  <a:close/>
                </a:path>
                <a:path w="8533130" h="5299075">
                  <a:moveTo>
                    <a:pt x="5252275" y="1347825"/>
                  </a:moveTo>
                  <a:lnTo>
                    <a:pt x="5252212" y="1340573"/>
                  </a:lnTo>
                  <a:lnTo>
                    <a:pt x="5249278" y="1333919"/>
                  </a:lnTo>
                  <a:lnTo>
                    <a:pt x="5244211" y="1329055"/>
                  </a:lnTo>
                  <a:lnTo>
                    <a:pt x="5237708" y="1326451"/>
                  </a:lnTo>
                  <a:lnTo>
                    <a:pt x="5230419" y="1326553"/>
                  </a:lnTo>
                  <a:lnTo>
                    <a:pt x="5223751" y="1329474"/>
                  </a:lnTo>
                  <a:lnTo>
                    <a:pt x="5218912" y="1334528"/>
                  </a:lnTo>
                  <a:lnTo>
                    <a:pt x="5216360" y="1341043"/>
                  </a:lnTo>
                  <a:lnTo>
                    <a:pt x="5216499" y="1348320"/>
                  </a:lnTo>
                  <a:lnTo>
                    <a:pt x="5219382" y="1354963"/>
                  </a:lnTo>
                  <a:lnTo>
                    <a:pt x="5224424" y="1359814"/>
                  </a:lnTo>
                  <a:lnTo>
                    <a:pt x="5230927" y="1362405"/>
                  </a:lnTo>
                  <a:lnTo>
                    <a:pt x="5238153" y="1362303"/>
                  </a:lnTo>
                  <a:lnTo>
                    <a:pt x="5244833" y="1359395"/>
                  </a:lnTo>
                  <a:lnTo>
                    <a:pt x="5249672" y="1354340"/>
                  </a:lnTo>
                  <a:lnTo>
                    <a:pt x="5252275" y="1347825"/>
                  </a:lnTo>
                  <a:close/>
                </a:path>
                <a:path w="8533130" h="5299075">
                  <a:moveTo>
                    <a:pt x="5272151" y="1437195"/>
                  </a:moveTo>
                  <a:lnTo>
                    <a:pt x="5271922" y="1429931"/>
                  </a:lnTo>
                  <a:lnTo>
                    <a:pt x="5268976" y="1423314"/>
                  </a:lnTo>
                  <a:lnTo>
                    <a:pt x="5263883" y="1418513"/>
                  </a:lnTo>
                  <a:lnTo>
                    <a:pt x="5257368" y="1415973"/>
                  </a:lnTo>
                  <a:lnTo>
                    <a:pt x="5250142" y="1416138"/>
                  </a:lnTo>
                  <a:lnTo>
                    <a:pt x="5243474" y="1419123"/>
                  </a:lnTo>
                  <a:lnTo>
                    <a:pt x="5238648" y="1424228"/>
                  </a:lnTo>
                  <a:lnTo>
                    <a:pt x="5236134" y="1430756"/>
                  </a:lnTo>
                  <a:lnTo>
                    <a:pt x="5236349" y="1438021"/>
                  </a:lnTo>
                  <a:lnTo>
                    <a:pt x="5239309" y="1444637"/>
                  </a:lnTo>
                  <a:lnTo>
                    <a:pt x="5244401" y="1449438"/>
                  </a:lnTo>
                  <a:lnTo>
                    <a:pt x="5250954" y="1451978"/>
                  </a:lnTo>
                  <a:lnTo>
                    <a:pt x="5258270" y="1451813"/>
                  </a:lnTo>
                  <a:lnTo>
                    <a:pt x="5264861" y="1448841"/>
                  </a:lnTo>
                  <a:lnTo>
                    <a:pt x="5269636" y="1443736"/>
                  </a:lnTo>
                  <a:lnTo>
                    <a:pt x="5272151" y="1437195"/>
                  </a:lnTo>
                  <a:close/>
                </a:path>
                <a:path w="8533130" h="5299075">
                  <a:moveTo>
                    <a:pt x="5292928" y="1526349"/>
                  </a:moveTo>
                  <a:lnTo>
                    <a:pt x="5292687" y="1519097"/>
                  </a:lnTo>
                  <a:lnTo>
                    <a:pt x="5289639" y="1512506"/>
                  </a:lnTo>
                  <a:lnTo>
                    <a:pt x="5284457" y="1507756"/>
                  </a:lnTo>
                  <a:lnTo>
                    <a:pt x="5277891" y="1505280"/>
                  </a:lnTo>
                  <a:lnTo>
                    <a:pt x="5270639" y="1505521"/>
                  </a:lnTo>
                  <a:lnTo>
                    <a:pt x="5264061" y="1508569"/>
                  </a:lnTo>
                  <a:lnTo>
                    <a:pt x="5259324" y="1513725"/>
                  </a:lnTo>
                  <a:lnTo>
                    <a:pt x="5256860" y="1520278"/>
                  </a:lnTo>
                  <a:lnTo>
                    <a:pt x="5257101" y="1527543"/>
                  </a:lnTo>
                  <a:lnTo>
                    <a:pt x="5260149" y="1534134"/>
                  </a:lnTo>
                  <a:lnTo>
                    <a:pt x="5265318" y="1538884"/>
                  </a:lnTo>
                  <a:lnTo>
                    <a:pt x="5271897" y="1541360"/>
                  </a:lnTo>
                  <a:lnTo>
                    <a:pt x="5279148" y="1541119"/>
                  </a:lnTo>
                  <a:lnTo>
                    <a:pt x="5285714" y="1538071"/>
                  </a:lnTo>
                  <a:lnTo>
                    <a:pt x="5290451" y="1532915"/>
                  </a:lnTo>
                  <a:lnTo>
                    <a:pt x="5292928" y="1526349"/>
                  </a:lnTo>
                  <a:close/>
                </a:path>
                <a:path w="8533130" h="5299075">
                  <a:moveTo>
                    <a:pt x="5314594" y="1615300"/>
                  </a:moveTo>
                  <a:lnTo>
                    <a:pt x="5314340" y="1608048"/>
                  </a:lnTo>
                  <a:lnTo>
                    <a:pt x="5311140" y="1601482"/>
                  </a:lnTo>
                  <a:lnTo>
                    <a:pt x="5305895" y="1596783"/>
                  </a:lnTo>
                  <a:lnTo>
                    <a:pt x="5299291" y="1594383"/>
                  </a:lnTo>
                  <a:lnTo>
                    <a:pt x="5292039" y="1594700"/>
                  </a:lnTo>
                  <a:lnTo>
                    <a:pt x="5285486" y="1597799"/>
                  </a:lnTo>
                  <a:lnTo>
                    <a:pt x="5280799" y="1603006"/>
                  </a:lnTo>
                  <a:lnTo>
                    <a:pt x="5278425" y="1609598"/>
                  </a:lnTo>
                  <a:lnTo>
                    <a:pt x="5278755" y="1616849"/>
                  </a:lnTo>
                  <a:lnTo>
                    <a:pt x="5281866" y="1623415"/>
                  </a:lnTo>
                  <a:lnTo>
                    <a:pt x="5287035" y="1628114"/>
                  </a:lnTo>
                  <a:lnTo>
                    <a:pt x="5293626" y="1630514"/>
                  </a:lnTo>
                  <a:lnTo>
                    <a:pt x="5300929" y="1630197"/>
                  </a:lnTo>
                  <a:lnTo>
                    <a:pt x="5307482" y="1627085"/>
                  </a:lnTo>
                  <a:lnTo>
                    <a:pt x="5312181" y="1621891"/>
                  </a:lnTo>
                  <a:lnTo>
                    <a:pt x="5314594" y="1615300"/>
                  </a:lnTo>
                  <a:close/>
                </a:path>
                <a:path w="8533130" h="5299075">
                  <a:moveTo>
                    <a:pt x="5318722" y="3209023"/>
                  </a:moveTo>
                  <a:lnTo>
                    <a:pt x="5318480" y="3201771"/>
                  </a:lnTo>
                  <a:lnTo>
                    <a:pt x="5315597" y="3195396"/>
                  </a:lnTo>
                  <a:lnTo>
                    <a:pt x="5310530" y="3190570"/>
                  </a:lnTo>
                  <a:lnTo>
                    <a:pt x="5303761" y="3187966"/>
                  </a:lnTo>
                  <a:lnTo>
                    <a:pt x="5296535" y="3188195"/>
                  </a:lnTo>
                  <a:lnTo>
                    <a:pt x="5290172" y="3191091"/>
                  </a:lnTo>
                  <a:lnTo>
                    <a:pt x="5285346" y="3196171"/>
                  </a:lnTo>
                  <a:lnTo>
                    <a:pt x="5282755" y="3202952"/>
                  </a:lnTo>
                  <a:lnTo>
                    <a:pt x="5282933" y="3210217"/>
                  </a:lnTo>
                  <a:lnTo>
                    <a:pt x="5285829" y="3216605"/>
                  </a:lnTo>
                  <a:lnTo>
                    <a:pt x="5290934" y="3221431"/>
                  </a:lnTo>
                  <a:lnTo>
                    <a:pt x="5297703" y="3224034"/>
                  </a:lnTo>
                  <a:lnTo>
                    <a:pt x="5304955" y="3223793"/>
                  </a:lnTo>
                  <a:lnTo>
                    <a:pt x="5311356" y="3220897"/>
                  </a:lnTo>
                  <a:lnTo>
                    <a:pt x="5316182" y="3215805"/>
                  </a:lnTo>
                  <a:lnTo>
                    <a:pt x="5318722" y="3209023"/>
                  </a:lnTo>
                  <a:close/>
                </a:path>
                <a:path w="8533130" h="5299075">
                  <a:moveTo>
                    <a:pt x="5322455" y="1559242"/>
                  </a:moveTo>
                  <a:lnTo>
                    <a:pt x="5319674" y="1552549"/>
                  </a:lnTo>
                  <a:lnTo>
                    <a:pt x="5314696" y="1547634"/>
                  </a:lnTo>
                  <a:lnTo>
                    <a:pt x="5308206" y="1544942"/>
                  </a:lnTo>
                  <a:lnTo>
                    <a:pt x="5300929" y="1544955"/>
                  </a:lnTo>
                  <a:lnTo>
                    <a:pt x="5294236" y="1547774"/>
                  </a:lnTo>
                  <a:lnTo>
                    <a:pt x="5289334" y="1552778"/>
                  </a:lnTo>
                  <a:lnTo>
                    <a:pt x="5286654" y="1559242"/>
                  </a:lnTo>
                  <a:lnTo>
                    <a:pt x="5286616" y="1566506"/>
                  </a:lnTo>
                  <a:lnTo>
                    <a:pt x="5289410" y="1573199"/>
                  </a:lnTo>
                  <a:lnTo>
                    <a:pt x="5294388" y="1578114"/>
                  </a:lnTo>
                  <a:lnTo>
                    <a:pt x="5300865" y="1580807"/>
                  </a:lnTo>
                  <a:lnTo>
                    <a:pt x="5308155" y="1580794"/>
                  </a:lnTo>
                  <a:lnTo>
                    <a:pt x="5314835" y="1577975"/>
                  </a:lnTo>
                  <a:lnTo>
                    <a:pt x="5319750" y="1572971"/>
                  </a:lnTo>
                  <a:lnTo>
                    <a:pt x="5322430" y="1566506"/>
                  </a:lnTo>
                  <a:lnTo>
                    <a:pt x="5322455" y="1559242"/>
                  </a:lnTo>
                  <a:close/>
                </a:path>
                <a:path w="8533130" h="5299075">
                  <a:moveTo>
                    <a:pt x="5337060" y="1704035"/>
                  </a:moveTo>
                  <a:lnTo>
                    <a:pt x="5336641" y="1696770"/>
                  </a:lnTo>
                  <a:lnTo>
                    <a:pt x="5333517" y="1690243"/>
                  </a:lnTo>
                  <a:lnTo>
                    <a:pt x="5328310" y="1685594"/>
                  </a:lnTo>
                  <a:lnTo>
                    <a:pt x="5321719" y="1683258"/>
                  </a:lnTo>
                  <a:lnTo>
                    <a:pt x="5314467" y="1683651"/>
                  </a:lnTo>
                  <a:lnTo>
                    <a:pt x="5307914" y="1686826"/>
                  </a:lnTo>
                  <a:lnTo>
                    <a:pt x="5303253" y="1692071"/>
                  </a:lnTo>
                  <a:lnTo>
                    <a:pt x="5300904" y="1698675"/>
                  </a:lnTo>
                  <a:lnTo>
                    <a:pt x="5301323" y="1705927"/>
                  </a:lnTo>
                  <a:lnTo>
                    <a:pt x="5304510" y="1712468"/>
                  </a:lnTo>
                  <a:lnTo>
                    <a:pt x="5309755" y="1717103"/>
                  </a:lnTo>
                  <a:lnTo>
                    <a:pt x="5316359" y="1719440"/>
                  </a:lnTo>
                  <a:lnTo>
                    <a:pt x="5323624" y="1719046"/>
                  </a:lnTo>
                  <a:lnTo>
                    <a:pt x="5330152" y="1715884"/>
                  </a:lnTo>
                  <a:lnTo>
                    <a:pt x="5334762" y="1710639"/>
                  </a:lnTo>
                  <a:lnTo>
                    <a:pt x="5337060" y="1704035"/>
                  </a:lnTo>
                  <a:close/>
                </a:path>
                <a:path w="8533130" h="5299075">
                  <a:moveTo>
                    <a:pt x="5360606" y="1792490"/>
                  </a:moveTo>
                  <a:lnTo>
                    <a:pt x="5360098" y="1785251"/>
                  </a:lnTo>
                  <a:lnTo>
                    <a:pt x="5356822" y="1778762"/>
                  </a:lnTo>
                  <a:lnTo>
                    <a:pt x="5351538" y="1774164"/>
                  </a:lnTo>
                  <a:lnTo>
                    <a:pt x="5344922" y="1771891"/>
                  </a:lnTo>
                  <a:lnTo>
                    <a:pt x="5337670" y="1772361"/>
                  </a:lnTo>
                  <a:lnTo>
                    <a:pt x="5331155" y="1775599"/>
                  </a:lnTo>
                  <a:lnTo>
                    <a:pt x="5326583" y="1780908"/>
                  </a:lnTo>
                  <a:lnTo>
                    <a:pt x="5324322" y="1787537"/>
                  </a:lnTo>
                  <a:lnTo>
                    <a:pt x="5324780" y="1794776"/>
                  </a:lnTo>
                  <a:lnTo>
                    <a:pt x="5328043" y="1801279"/>
                  </a:lnTo>
                  <a:lnTo>
                    <a:pt x="5333327" y="1805876"/>
                  </a:lnTo>
                  <a:lnTo>
                    <a:pt x="5339943" y="1808149"/>
                  </a:lnTo>
                  <a:lnTo>
                    <a:pt x="5347208" y="1807679"/>
                  </a:lnTo>
                  <a:lnTo>
                    <a:pt x="5353736" y="1804428"/>
                  </a:lnTo>
                  <a:lnTo>
                    <a:pt x="5358333" y="1799132"/>
                  </a:lnTo>
                  <a:lnTo>
                    <a:pt x="5360606" y="1792490"/>
                  </a:lnTo>
                  <a:close/>
                </a:path>
                <a:path w="8533130" h="5299075">
                  <a:moveTo>
                    <a:pt x="5384990" y="1880730"/>
                  </a:moveTo>
                  <a:lnTo>
                    <a:pt x="5384457" y="1873478"/>
                  </a:lnTo>
                  <a:lnTo>
                    <a:pt x="5381091" y="1867014"/>
                  </a:lnTo>
                  <a:lnTo>
                    <a:pt x="5375745" y="1862480"/>
                  </a:lnTo>
                  <a:lnTo>
                    <a:pt x="5369103" y="1860283"/>
                  </a:lnTo>
                  <a:lnTo>
                    <a:pt x="5361902" y="1860829"/>
                  </a:lnTo>
                  <a:lnTo>
                    <a:pt x="5355399" y="1864144"/>
                  </a:lnTo>
                  <a:lnTo>
                    <a:pt x="5350840" y="1869490"/>
                  </a:lnTo>
                  <a:lnTo>
                    <a:pt x="5348668" y="1876145"/>
                  </a:lnTo>
                  <a:lnTo>
                    <a:pt x="5349265" y="1883384"/>
                  </a:lnTo>
                  <a:lnTo>
                    <a:pt x="5352554" y="1889848"/>
                  </a:lnTo>
                  <a:lnTo>
                    <a:pt x="5357888" y="1894382"/>
                  </a:lnTo>
                  <a:lnTo>
                    <a:pt x="5364543" y="1896579"/>
                  </a:lnTo>
                  <a:lnTo>
                    <a:pt x="5371820" y="1896046"/>
                  </a:lnTo>
                  <a:lnTo>
                    <a:pt x="5378259" y="1892731"/>
                  </a:lnTo>
                  <a:lnTo>
                    <a:pt x="5382780" y="1887385"/>
                  </a:lnTo>
                  <a:lnTo>
                    <a:pt x="5384990" y="1880730"/>
                  </a:lnTo>
                  <a:close/>
                </a:path>
                <a:path w="8533130" h="5299075">
                  <a:moveTo>
                    <a:pt x="5409336" y="3221571"/>
                  </a:moveTo>
                  <a:lnTo>
                    <a:pt x="5408815" y="3214319"/>
                  </a:lnTo>
                  <a:lnTo>
                    <a:pt x="5405666" y="3208070"/>
                  </a:lnTo>
                  <a:lnTo>
                    <a:pt x="5400383" y="3203448"/>
                  </a:lnTo>
                  <a:lnTo>
                    <a:pt x="5393487" y="3201136"/>
                  </a:lnTo>
                  <a:lnTo>
                    <a:pt x="5386298" y="3201682"/>
                  </a:lnTo>
                  <a:lnTo>
                    <a:pt x="5380063" y="3204845"/>
                  </a:lnTo>
                  <a:lnTo>
                    <a:pt x="5375440" y="3210115"/>
                  </a:lnTo>
                  <a:lnTo>
                    <a:pt x="5373116" y="3217011"/>
                  </a:lnTo>
                  <a:lnTo>
                    <a:pt x="5373636" y="3224250"/>
                  </a:lnTo>
                  <a:lnTo>
                    <a:pt x="5376773" y="3230511"/>
                  </a:lnTo>
                  <a:lnTo>
                    <a:pt x="5382018" y="3235121"/>
                  </a:lnTo>
                  <a:lnTo>
                    <a:pt x="5388838" y="3237420"/>
                  </a:lnTo>
                  <a:lnTo>
                    <a:pt x="5396154" y="3236887"/>
                  </a:lnTo>
                  <a:lnTo>
                    <a:pt x="5402427" y="3233724"/>
                  </a:lnTo>
                  <a:lnTo>
                    <a:pt x="5407025" y="3228454"/>
                  </a:lnTo>
                  <a:lnTo>
                    <a:pt x="5409336" y="3221571"/>
                  </a:lnTo>
                  <a:close/>
                </a:path>
                <a:path w="8533130" h="5299075">
                  <a:moveTo>
                    <a:pt x="5410238" y="1968677"/>
                  </a:moveTo>
                  <a:lnTo>
                    <a:pt x="5409590" y="1961451"/>
                  </a:lnTo>
                  <a:lnTo>
                    <a:pt x="5406237" y="1955012"/>
                  </a:lnTo>
                  <a:lnTo>
                    <a:pt x="5400878" y="1950542"/>
                  </a:lnTo>
                  <a:lnTo>
                    <a:pt x="5394236" y="1948408"/>
                  </a:lnTo>
                  <a:lnTo>
                    <a:pt x="5387035" y="1949030"/>
                  </a:lnTo>
                  <a:lnTo>
                    <a:pt x="5380558" y="1952421"/>
                  </a:lnTo>
                  <a:lnTo>
                    <a:pt x="5376062" y="1957819"/>
                  </a:lnTo>
                  <a:lnTo>
                    <a:pt x="5373967" y="1964499"/>
                  </a:lnTo>
                  <a:lnTo>
                    <a:pt x="5374665" y="1971738"/>
                  </a:lnTo>
                  <a:lnTo>
                    <a:pt x="5378043" y="1978164"/>
                  </a:lnTo>
                  <a:lnTo>
                    <a:pt x="5383441" y="1982635"/>
                  </a:lnTo>
                  <a:lnTo>
                    <a:pt x="5390121" y="1984756"/>
                  </a:lnTo>
                  <a:lnTo>
                    <a:pt x="5397347" y="1984133"/>
                  </a:lnTo>
                  <a:lnTo>
                    <a:pt x="5403735" y="1980755"/>
                  </a:lnTo>
                  <a:lnTo>
                    <a:pt x="5408155" y="1975358"/>
                  </a:lnTo>
                  <a:lnTo>
                    <a:pt x="5410238" y="1968677"/>
                  </a:lnTo>
                  <a:close/>
                </a:path>
                <a:path w="8533130" h="5299075">
                  <a:moveTo>
                    <a:pt x="5411013" y="1540395"/>
                  </a:moveTo>
                  <a:lnTo>
                    <a:pt x="5410111" y="1533182"/>
                  </a:lnTo>
                  <a:lnTo>
                    <a:pt x="5406415" y="1526908"/>
                  </a:lnTo>
                  <a:lnTo>
                    <a:pt x="5400827" y="1522653"/>
                  </a:lnTo>
                  <a:lnTo>
                    <a:pt x="5394083" y="1520799"/>
                  </a:lnTo>
                  <a:lnTo>
                    <a:pt x="5386908" y="1521714"/>
                  </a:lnTo>
                  <a:lnTo>
                    <a:pt x="5380634" y="1525358"/>
                  </a:lnTo>
                  <a:lnTo>
                    <a:pt x="5376380" y="1530934"/>
                  </a:lnTo>
                  <a:lnTo>
                    <a:pt x="5374525" y="1537703"/>
                  </a:lnTo>
                  <a:lnTo>
                    <a:pt x="5375440" y="1544904"/>
                  </a:lnTo>
                  <a:lnTo>
                    <a:pt x="5379085" y="1551190"/>
                  </a:lnTo>
                  <a:lnTo>
                    <a:pt x="5384673" y="1555432"/>
                  </a:lnTo>
                  <a:lnTo>
                    <a:pt x="5391442" y="1557286"/>
                  </a:lnTo>
                  <a:lnTo>
                    <a:pt x="5398630" y="1556372"/>
                  </a:lnTo>
                  <a:lnTo>
                    <a:pt x="5404904" y="1552727"/>
                  </a:lnTo>
                  <a:lnTo>
                    <a:pt x="5409158" y="1547152"/>
                  </a:lnTo>
                  <a:lnTo>
                    <a:pt x="5411013" y="1540395"/>
                  </a:lnTo>
                  <a:close/>
                </a:path>
                <a:path w="8533130" h="5299075">
                  <a:moveTo>
                    <a:pt x="5436603" y="2056333"/>
                  </a:moveTo>
                  <a:lnTo>
                    <a:pt x="5435892" y="2049119"/>
                  </a:lnTo>
                  <a:lnTo>
                    <a:pt x="5432437" y="2042718"/>
                  </a:lnTo>
                  <a:lnTo>
                    <a:pt x="5426989" y="2038311"/>
                  </a:lnTo>
                  <a:lnTo>
                    <a:pt x="5420296" y="2036267"/>
                  </a:lnTo>
                  <a:lnTo>
                    <a:pt x="5413070" y="2036965"/>
                  </a:lnTo>
                  <a:lnTo>
                    <a:pt x="5406682" y="2040420"/>
                  </a:lnTo>
                  <a:lnTo>
                    <a:pt x="5402275" y="2045855"/>
                  </a:lnTo>
                  <a:lnTo>
                    <a:pt x="5400243" y="2052561"/>
                  </a:lnTo>
                  <a:lnTo>
                    <a:pt x="5400954" y="2059787"/>
                  </a:lnTo>
                  <a:lnTo>
                    <a:pt x="5404409" y="2066175"/>
                  </a:lnTo>
                  <a:lnTo>
                    <a:pt x="5409857" y="2070595"/>
                  </a:lnTo>
                  <a:lnTo>
                    <a:pt x="5416550" y="2072652"/>
                  </a:lnTo>
                  <a:lnTo>
                    <a:pt x="5423776" y="2071954"/>
                  </a:lnTo>
                  <a:lnTo>
                    <a:pt x="5430164" y="2068487"/>
                  </a:lnTo>
                  <a:lnTo>
                    <a:pt x="5434571" y="2063038"/>
                  </a:lnTo>
                  <a:lnTo>
                    <a:pt x="5436603" y="2056333"/>
                  </a:lnTo>
                  <a:close/>
                </a:path>
                <a:path w="8533130" h="5299075">
                  <a:moveTo>
                    <a:pt x="5463895" y="2143709"/>
                  </a:moveTo>
                  <a:lnTo>
                    <a:pt x="5463083" y="2136483"/>
                  </a:lnTo>
                  <a:lnTo>
                    <a:pt x="5459552" y="2130133"/>
                  </a:lnTo>
                  <a:lnTo>
                    <a:pt x="5454078" y="2125776"/>
                  </a:lnTo>
                  <a:lnTo>
                    <a:pt x="5447373" y="2123808"/>
                  </a:lnTo>
                  <a:lnTo>
                    <a:pt x="5440146" y="2124595"/>
                  </a:lnTo>
                  <a:lnTo>
                    <a:pt x="5433771" y="2128113"/>
                  </a:lnTo>
                  <a:lnTo>
                    <a:pt x="5429428" y="2133612"/>
                  </a:lnTo>
                  <a:lnTo>
                    <a:pt x="5427472" y="2140331"/>
                  </a:lnTo>
                  <a:lnTo>
                    <a:pt x="5428285" y="2147557"/>
                  </a:lnTo>
                  <a:lnTo>
                    <a:pt x="5431815" y="2153907"/>
                  </a:lnTo>
                  <a:lnTo>
                    <a:pt x="5437289" y="2158263"/>
                  </a:lnTo>
                  <a:lnTo>
                    <a:pt x="5443994" y="2160232"/>
                  </a:lnTo>
                  <a:lnTo>
                    <a:pt x="5451233" y="2159444"/>
                  </a:lnTo>
                  <a:lnTo>
                    <a:pt x="5457596" y="2155926"/>
                  </a:lnTo>
                  <a:lnTo>
                    <a:pt x="5461940" y="2150427"/>
                  </a:lnTo>
                  <a:lnTo>
                    <a:pt x="5463895" y="2143709"/>
                  </a:lnTo>
                  <a:close/>
                </a:path>
                <a:path w="8533130" h="5299075">
                  <a:moveTo>
                    <a:pt x="5492204" y="2230755"/>
                  </a:moveTo>
                  <a:lnTo>
                    <a:pt x="5491315" y="2223541"/>
                  </a:lnTo>
                  <a:lnTo>
                    <a:pt x="5487695" y="2217216"/>
                  </a:lnTo>
                  <a:lnTo>
                    <a:pt x="5482145" y="2212937"/>
                  </a:lnTo>
                  <a:lnTo>
                    <a:pt x="5475414" y="2211044"/>
                  </a:lnTo>
                  <a:lnTo>
                    <a:pt x="5468239" y="2211908"/>
                  </a:lnTo>
                  <a:lnTo>
                    <a:pt x="5461901" y="2215502"/>
                  </a:lnTo>
                  <a:lnTo>
                    <a:pt x="5457596" y="2221039"/>
                  </a:lnTo>
                  <a:lnTo>
                    <a:pt x="5455678" y="2227796"/>
                  </a:lnTo>
                  <a:lnTo>
                    <a:pt x="5456517" y="2234996"/>
                  </a:lnTo>
                  <a:lnTo>
                    <a:pt x="5460136" y="2241308"/>
                  </a:lnTo>
                  <a:lnTo>
                    <a:pt x="5465699" y="2245601"/>
                  </a:lnTo>
                  <a:lnTo>
                    <a:pt x="5472468" y="2247506"/>
                  </a:lnTo>
                  <a:lnTo>
                    <a:pt x="5479720" y="2246642"/>
                  </a:lnTo>
                  <a:lnTo>
                    <a:pt x="5486006" y="2243036"/>
                  </a:lnTo>
                  <a:lnTo>
                    <a:pt x="5490299" y="2237498"/>
                  </a:lnTo>
                  <a:lnTo>
                    <a:pt x="5492204" y="2230755"/>
                  </a:lnTo>
                  <a:close/>
                </a:path>
                <a:path w="8533130" h="5299075">
                  <a:moveTo>
                    <a:pt x="5495785" y="1503934"/>
                  </a:moveTo>
                  <a:lnTo>
                    <a:pt x="5494020" y="1496885"/>
                  </a:lnTo>
                  <a:lnTo>
                    <a:pt x="5489651" y="1491068"/>
                  </a:lnTo>
                  <a:lnTo>
                    <a:pt x="5483631" y="1487487"/>
                  </a:lnTo>
                  <a:lnTo>
                    <a:pt x="5476710" y="1486433"/>
                  </a:lnTo>
                  <a:lnTo>
                    <a:pt x="5469661" y="1488186"/>
                  </a:lnTo>
                  <a:lnTo>
                    <a:pt x="5463832" y="1492529"/>
                  </a:lnTo>
                  <a:lnTo>
                    <a:pt x="5460250" y="1498561"/>
                  </a:lnTo>
                  <a:lnTo>
                    <a:pt x="5459184" y="1505483"/>
                  </a:lnTo>
                  <a:lnTo>
                    <a:pt x="5460898" y="1512531"/>
                  </a:lnTo>
                  <a:lnTo>
                    <a:pt x="5465280" y="1518361"/>
                  </a:lnTo>
                  <a:lnTo>
                    <a:pt x="5471338" y="1521929"/>
                  </a:lnTo>
                  <a:lnTo>
                    <a:pt x="5478259" y="1522984"/>
                  </a:lnTo>
                  <a:lnTo>
                    <a:pt x="5485257" y="1521244"/>
                  </a:lnTo>
                  <a:lnTo>
                    <a:pt x="5491099" y="1516900"/>
                  </a:lnTo>
                  <a:lnTo>
                    <a:pt x="5494718" y="1510868"/>
                  </a:lnTo>
                  <a:lnTo>
                    <a:pt x="5495785" y="1503934"/>
                  </a:lnTo>
                  <a:close/>
                </a:path>
                <a:path w="8533130" h="5299075">
                  <a:moveTo>
                    <a:pt x="5500598" y="3230295"/>
                  </a:moveTo>
                  <a:lnTo>
                    <a:pt x="5499722" y="3223082"/>
                  </a:lnTo>
                  <a:lnTo>
                    <a:pt x="5496280" y="3216973"/>
                  </a:lnTo>
                  <a:lnTo>
                    <a:pt x="5490807" y="3212579"/>
                  </a:lnTo>
                  <a:lnTo>
                    <a:pt x="5483834" y="3210560"/>
                  </a:lnTo>
                  <a:lnTo>
                    <a:pt x="5476621" y="3211398"/>
                  </a:lnTo>
                  <a:lnTo>
                    <a:pt x="5470499" y="3214827"/>
                  </a:lnTo>
                  <a:lnTo>
                    <a:pt x="5466105" y="3220288"/>
                  </a:lnTo>
                  <a:lnTo>
                    <a:pt x="5464124" y="3227273"/>
                  </a:lnTo>
                  <a:lnTo>
                    <a:pt x="5464924" y="3234486"/>
                  </a:lnTo>
                  <a:lnTo>
                    <a:pt x="5468328" y="3240595"/>
                  </a:lnTo>
                  <a:lnTo>
                    <a:pt x="5473776" y="3244989"/>
                  </a:lnTo>
                  <a:lnTo>
                    <a:pt x="5480748" y="3247009"/>
                  </a:lnTo>
                  <a:lnTo>
                    <a:pt x="5487962" y="3246170"/>
                  </a:lnTo>
                  <a:lnTo>
                    <a:pt x="5494109" y="3242741"/>
                  </a:lnTo>
                  <a:lnTo>
                    <a:pt x="5498528" y="3237268"/>
                  </a:lnTo>
                  <a:lnTo>
                    <a:pt x="5500598" y="3230295"/>
                  </a:lnTo>
                  <a:close/>
                </a:path>
                <a:path w="8533130" h="5299075">
                  <a:moveTo>
                    <a:pt x="5521452" y="2317432"/>
                  </a:moveTo>
                  <a:lnTo>
                    <a:pt x="5520448" y="2310244"/>
                  </a:lnTo>
                  <a:lnTo>
                    <a:pt x="5516829" y="2303970"/>
                  </a:lnTo>
                  <a:lnTo>
                    <a:pt x="5511266" y="2299754"/>
                  </a:lnTo>
                  <a:lnTo>
                    <a:pt x="5504497" y="2297938"/>
                  </a:lnTo>
                  <a:lnTo>
                    <a:pt x="5497246" y="2298890"/>
                  </a:lnTo>
                  <a:lnTo>
                    <a:pt x="5490997" y="2302560"/>
                  </a:lnTo>
                  <a:lnTo>
                    <a:pt x="5486793" y="2308161"/>
                  </a:lnTo>
                  <a:lnTo>
                    <a:pt x="5484977" y="2314930"/>
                  </a:lnTo>
                  <a:lnTo>
                    <a:pt x="5485904" y="2322118"/>
                  </a:lnTo>
                  <a:lnTo>
                    <a:pt x="5489613" y="2328392"/>
                  </a:lnTo>
                  <a:lnTo>
                    <a:pt x="5495226" y="2332609"/>
                  </a:lnTo>
                  <a:lnTo>
                    <a:pt x="5501983" y="2334425"/>
                  </a:lnTo>
                  <a:lnTo>
                    <a:pt x="5509107" y="2333485"/>
                  </a:lnTo>
                  <a:lnTo>
                    <a:pt x="5515432" y="2329802"/>
                  </a:lnTo>
                  <a:lnTo>
                    <a:pt x="5519661" y="2324214"/>
                  </a:lnTo>
                  <a:lnTo>
                    <a:pt x="5521452" y="2317432"/>
                  </a:lnTo>
                  <a:close/>
                </a:path>
                <a:path w="8533130" h="5299075">
                  <a:moveTo>
                    <a:pt x="5551767" y="2403779"/>
                  </a:moveTo>
                  <a:lnTo>
                    <a:pt x="5550738" y="2396604"/>
                  </a:lnTo>
                  <a:lnTo>
                    <a:pt x="5547017" y="2390368"/>
                  </a:lnTo>
                  <a:lnTo>
                    <a:pt x="5541391" y="2386215"/>
                  </a:lnTo>
                  <a:lnTo>
                    <a:pt x="5534609" y="2384475"/>
                  </a:lnTo>
                  <a:lnTo>
                    <a:pt x="5527408" y="2385517"/>
                  </a:lnTo>
                  <a:lnTo>
                    <a:pt x="5521160" y="2389263"/>
                  </a:lnTo>
                  <a:lnTo>
                    <a:pt x="5516981" y="2394915"/>
                  </a:lnTo>
                  <a:lnTo>
                    <a:pt x="5515241" y="2401709"/>
                  </a:lnTo>
                  <a:lnTo>
                    <a:pt x="5516321" y="2408885"/>
                  </a:lnTo>
                  <a:lnTo>
                    <a:pt x="5520093" y="2415108"/>
                  </a:lnTo>
                  <a:lnTo>
                    <a:pt x="5525719" y="2419273"/>
                  </a:lnTo>
                  <a:lnTo>
                    <a:pt x="5532475" y="2421001"/>
                  </a:lnTo>
                  <a:lnTo>
                    <a:pt x="5539651" y="2419959"/>
                  </a:lnTo>
                  <a:lnTo>
                    <a:pt x="5545887" y="2416213"/>
                  </a:lnTo>
                  <a:lnTo>
                    <a:pt x="5550027" y="2410574"/>
                  </a:lnTo>
                  <a:lnTo>
                    <a:pt x="5551767" y="2403779"/>
                  </a:lnTo>
                  <a:close/>
                </a:path>
                <a:path w="8533130" h="5299075">
                  <a:moveTo>
                    <a:pt x="5576049" y="1458556"/>
                  </a:moveTo>
                  <a:lnTo>
                    <a:pt x="5573560" y="1451737"/>
                  </a:lnTo>
                  <a:lnTo>
                    <a:pt x="5568607" y="1446403"/>
                  </a:lnTo>
                  <a:lnTo>
                    <a:pt x="5562244" y="1443482"/>
                  </a:lnTo>
                  <a:lnTo>
                    <a:pt x="5555246" y="1443151"/>
                  </a:lnTo>
                  <a:lnTo>
                    <a:pt x="5548427" y="1445615"/>
                  </a:lnTo>
                  <a:lnTo>
                    <a:pt x="5543143" y="1450543"/>
                  </a:lnTo>
                  <a:lnTo>
                    <a:pt x="5540222" y="1456905"/>
                  </a:lnTo>
                  <a:lnTo>
                    <a:pt x="5539879" y="1463916"/>
                  </a:lnTo>
                  <a:lnTo>
                    <a:pt x="5542356" y="1470748"/>
                  </a:lnTo>
                  <a:lnTo>
                    <a:pt x="5547309" y="1476082"/>
                  </a:lnTo>
                  <a:lnTo>
                    <a:pt x="5553672" y="1479003"/>
                  </a:lnTo>
                  <a:lnTo>
                    <a:pt x="5560669" y="1479334"/>
                  </a:lnTo>
                  <a:lnTo>
                    <a:pt x="5567502" y="1476857"/>
                  </a:lnTo>
                  <a:lnTo>
                    <a:pt x="5572836" y="1471942"/>
                  </a:lnTo>
                  <a:lnTo>
                    <a:pt x="5575744" y="1465567"/>
                  </a:lnTo>
                  <a:lnTo>
                    <a:pt x="5576049" y="1458556"/>
                  </a:lnTo>
                  <a:close/>
                </a:path>
                <a:path w="8533130" h="5299075">
                  <a:moveTo>
                    <a:pt x="5583186" y="2489720"/>
                  </a:moveTo>
                  <a:lnTo>
                    <a:pt x="5582069" y="2482558"/>
                  </a:lnTo>
                  <a:lnTo>
                    <a:pt x="5578246" y="2476373"/>
                  </a:lnTo>
                  <a:lnTo>
                    <a:pt x="5572544" y="2472296"/>
                  </a:lnTo>
                  <a:lnTo>
                    <a:pt x="5565699" y="2470645"/>
                  </a:lnTo>
                  <a:lnTo>
                    <a:pt x="5558472" y="2471775"/>
                  </a:lnTo>
                  <a:lnTo>
                    <a:pt x="5552338" y="2475598"/>
                  </a:lnTo>
                  <a:lnTo>
                    <a:pt x="5548287" y="2481300"/>
                  </a:lnTo>
                  <a:lnTo>
                    <a:pt x="5546661" y="2488120"/>
                  </a:lnTo>
                  <a:lnTo>
                    <a:pt x="5547779" y="2495296"/>
                  </a:lnTo>
                  <a:lnTo>
                    <a:pt x="5551589" y="2501455"/>
                  </a:lnTo>
                  <a:lnTo>
                    <a:pt x="5557304" y="2505545"/>
                  </a:lnTo>
                  <a:lnTo>
                    <a:pt x="5564149" y="2507183"/>
                  </a:lnTo>
                  <a:lnTo>
                    <a:pt x="5571363" y="2506053"/>
                  </a:lnTo>
                  <a:lnTo>
                    <a:pt x="5577497" y="2502230"/>
                  </a:lnTo>
                  <a:lnTo>
                    <a:pt x="5581548" y="2496540"/>
                  </a:lnTo>
                  <a:lnTo>
                    <a:pt x="5583186" y="2489720"/>
                  </a:lnTo>
                  <a:close/>
                </a:path>
                <a:path w="8533130" h="5299075">
                  <a:moveTo>
                    <a:pt x="5591734" y="3235198"/>
                  </a:moveTo>
                  <a:lnTo>
                    <a:pt x="5590565" y="3228022"/>
                  </a:lnTo>
                  <a:lnTo>
                    <a:pt x="5586882" y="3222053"/>
                  </a:lnTo>
                  <a:lnTo>
                    <a:pt x="5581231" y="3217900"/>
                  </a:lnTo>
                  <a:lnTo>
                    <a:pt x="5574195" y="3216173"/>
                  </a:lnTo>
                  <a:lnTo>
                    <a:pt x="5567045" y="3217316"/>
                  </a:lnTo>
                  <a:lnTo>
                    <a:pt x="5561088" y="3220999"/>
                  </a:lnTo>
                  <a:lnTo>
                    <a:pt x="5556910" y="3226638"/>
                  </a:lnTo>
                  <a:lnTo>
                    <a:pt x="5555119" y="3233686"/>
                  </a:lnTo>
                  <a:lnTo>
                    <a:pt x="5556288" y="3240862"/>
                  </a:lnTo>
                  <a:lnTo>
                    <a:pt x="5559971" y="3246831"/>
                  </a:lnTo>
                  <a:lnTo>
                    <a:pt x="5565622" y="3250984"/>
                  </a:lnTo>
                  <a:lnTo>
                    <a:pt x="5572658" y="3252711"/>
                  </a:lnTo>
                  <a:lnTo>
                    <a:pt x="5579821" y="3251568"/>
                  </a:lnTo>
                  <a:lnTo>
                    <a:pt x="5585815" y="3247898"/>
                  </a:lnTo>
                  <a:lnTo>
                    <a:pt x="5589994" y="3242246"/>
                  </a:lnTo>
                  <a:lnTo>
                    <a:pt x="5591734" y="3235198"/>
                  </a:lnTo>
                  <a:close/>
                </a:path>
                <a:path w="8533130" h="5299075">
                  <a:moveTo>
                    <a:pt x="5615686" y="2575280"/>
                  </a:moveTo>
                  <a:lnTo>
                    <a:pt x="5614543" y="2568117"/>
                  </a:lnTo>
                  <a:lnTo>
                    <a:pt x="5610580" y="2561996"/>
                  </a:lnTo>
                  <a:lnTo>
                    <a:pt x="5604815" y="2557983"/>
                  </a:lnTo>
                  <a:lnTo>
                    <a:pt x="5597982" y="2556408"/>
                  </a:lnTo>
                  <a:lnTo>
                    <a:pt x="5590832" y="2557627"/>
                  </a:lnTo>
                  <a:lnTo>
                    <a:pt x="5584723" y="2561539"/>
                  </a:lnTo>
                  <a:lnTo>
                    <a:pt x="5580710" y="2567279"/>
                  </a:lnTo>
                  <a:lnTo>
                    <a:pt x="5579122" y="2574112"/>
                  </a:lnTo>
                  <a:lnTo>
                    <a:pt x="5580265" y="2581275"/>
                  </a:lnTo>
                  <a:lnTo>
                    <a:pt x="5584215" y="2587409"/>
                  </a:lnTo>
                  <a:lnTo>
                    <a:pt x="5589994" y="2591409"/>
                  </a:lnTo>
                  <a:lnTo>
                    <a:pt x="5596826" y="2592984"/>
                  </a:lnTo>
                  <a:lnTo>
                    <a:pt x="5603976" y="2591765"/>
                  </a:lnTo>
                  <a:lnTo>
                    <a:pt x="5610085" y="2587853"/>
                  </a:lnTo>
                  <a:lnTo>
                    <a:pt x="5614098" y="2582113"/>
                  </a:lnTo>
                  <a:lnTo>
                    <a:pt x="5615686" y="2575280"/>
                  </a:lnTo>
                  <a:close/>
                </a:path>
                <a:path w="8533130" h="5299075">
                  <a:moveTo>
                    <a:pt x="5649239" y="2660383"/>
                  </a:moveTo>
                  <a:lnTo>
                    <a:pt x="5647931" y="2653246"/>
                  </a:lnTo>
                  <a:lnTo>
                    <a:pt x="5643956" y="2647162"/>
                  </a:lnTo>
                  <a:lnTo>
                    <a:pt x="5638152" y="2643225"/>
                  </a:lnTo>
                  <a:lnTo>
                    <a:pt x="5631307" y="2641752"/>
                  </a:lnTo>
                  <a:lnTo>
                    <a:pt x="5624207" y="2643073"/>
                  </a:lnTo>
                  <a:lnTo>
                    <a:pt x="5618111" y="2647061"/>
                  </a:lnTo>
                  <a:lnTo>
                    <a:pt x="5614124" y="2652852"/>
                  </a:lnTo>
                  <a:lnTo>
                    <a:pt x="5612612" y="2659710"/>
                  </a:lnTo>
                  <a:lnTo>
                    <a:pt x="5613895" y="2666860"/>
                  </a:lnTo>
                  <a:lnTo>
                    <a:pt x="5617934" y="2672931"/>
                  </a:lnTo>
                  <a:lnTo>
                    <a:pt x="5623750" y="2676868"/>
                  </a:lnTo>
                  <a:lnTo>
                    <a:pt x="5630596" y="2678341"/>
                  </a:lnTo>
                  <a:lnTo>
                    <a:pt x="5637746" y="2677033"/>
                  </a:lnTo>
                  <a:lnTo>
                    <a:pt x="5643829" y="2673032"/>
                  </a:lnTo>
                  <a:lnTo>
                    <a:pt x="5647766" y="2667228"/>
                  </a:lnTo>
                  <a:lnTo>
                    <a:pt x="5649239" y="2660383"/>
                  </a:lnTo>
                  <a:close/>
                </a:path>
                <a:path w="8533130" h="5299075">
                  <a:moveTo>
                    <a:pt x="5651893" y="1412697"/>
                  </a:moveTo>
                  <a:lnTo>
                    <a:pt x="5651563" y="1405686"/>
                  </a:lnTo>
                  <a:lnTo>
                    <a:pt x="5648452" y="1399120"/>
                  </a:lnTo>
                  <a:lnTo>
                    <a:pt x="5643105" y="1394256"/>
                  </a:lnTo>
                  <a:lnTo>
                    <a:pt x="5636501" y="1391932"/>
                  </a:lnTo>
                  <a:lnTo>
                    <a:pt x="5629503" y="1392250"/>
                  </a:lnTo>
                  <a:lnTo>
                    <a:pt x="5622925" y="1395349"/>
                  </a:lnTo>
                  <a:lnTo>
                    <a:pt x="5618061" y="1400759"/>
                  </a:lnTo>
                  <a:lnTo>
                    <a:pt x="5615737" y="1407363"/>
                  </a:lnTo>
                  <a:lnTo>
                    <a:pt x="5616067" y="1414373"/>
                  </a:lnTo>
                  <a:lnTo>
                    <a:pt x="5619191" y="1420939"/>
                  </a:lnTo>
                  <a:lnTo>
                    <a:pt x="5624588" y="1425790"/>
                  </a:lnTo>
                  <a:lnTo>
                    <a:pt x="5631180" y="1428115"/>
                  </a:lnTo>
                  <a:lnTo>
                    <a:pt x="5638152" y="1427797"/>
                  </a:lnTo>
                  <a:lnTo>
                    <a:pt x="5644705" y="1424698"/>
                  </a:lnTo>
                  <a:lnTo>
                    <a:pt x="5649569" y="1419313"/>
                  </a:lnTo>
                  <a:lnTo>
                    <a:pt x="5651893" y="1412697"/>
                  </a:lnTo>
                  <a:close/>
                </a:path>
                <a:path w="8533130" h="5299075">
                  <a:moveTo>
                    <a:pt x="5683123" y="3236277"/>
                  </a:moveTo>
                  <a:lnTo>
                    <a:pt x="5681675" y="3229152"/>
                  </a:lnTo>
                  <a:lnTo>
                    <a:pt x="5677738" y="3223349"/>
                  </a:lnTo>
                  <a:lnTo>
                    <a:pt x="5671921" y="3219437"/>
                  </a:lnTo>
                  <a:lnTo>
                    <a:pt x="5664822" y="3218002"/>
                  </a:lnTo>
                  <a:lnTo>
                    <a:pt x="5657659" y="3219437"/>
                  </a:lnTo>
                  <a:lnTo>
                    <a:pt x="5651843" y="3223361"/>
                  </a:lnTo>
                  <a:lnTo>
                    <a:pt x="5647944" y="3229178"/>
                  </a:lnTo>
                  <a:lnTo>
                    <a:pt x="5646509" y="3236290"/>
                  </a:lnTo>
                  <a:lnTo>
                    <a:pt x="5647944" y="3243415"/>
                  </a:lnTo>
                  <a:lnTo>
                    <a:pt x="5651843" y="3249218"/>
                  </a:lnTo>
                  <a:lnTo>
                    <a:pt x="5657659" y="3253143"/>
                  </a:lnTo>
                  <a:lnTo>
                    <a:pt x="5664822" y="3254565"/>
                  </a:lnTo>
                  <a:lnTo>
                    <a:pt x="5671921" y="3253130"/>
                  </a:lnTo>
                  <a:lnTo>
                    <a:pt x="5677738" y="3249218"/>
                  </a:lnTo>
                  <a:lnTo>
                    <a:pt x="5681675" y="3243402"/>
                  </a:lnTo>
                  <a:lnTo>
                    <a:pt x="5683123" y="3236277"/>
                  </a:lnTo>
                  <a:close/>
                </a:path>
                <a:path w="8533130" h="5299075">
                  <a:moveTo>
                    <a:pt x="5683936" y="2745028"/>
                  </a:moveTo>
                  <a:lnTo>
                    <a:pt x="5682475" y="2737904"/>
                  </a:lnTo>
                  <a:lnTo>
                    <a:pt x="5678500" y="2731897"/>
                  </a:lnTo>
                  <a:lnTo>
                    <a:pt x="5672683" y="2728036"/>
                  </a:lnTo>
                  <a:lnTo>
                    <a:pt x="5665800" y="2726652"/>
                  </a:lnTo>
                  <a:lnTo>
                    <a:pt x="5658637" y="2728061"/>
                  </a:lnTo>
                  <a:lnTo>
                    <a:pt x="5652617" y="2732125"/>
                  </a:lnTo>
                  <a:lnTo>
                    <a:pt x="5648757" y="2737980"/>
                  </a:lnTo>
                  <a:lnTo>
                    <a:pt x="5647372" y="2744851"/>
                  </a:lnTo>
                  <a:lnTo>
                    <a:pt x="5648833" y="2751975"/>
                  </a:lnTo>
                  <a:lnTo>
                    <a:pt x="5652808" y="2757995"/>
                  </a:lnTo>
                  <a:lnTo>
                    <a:pt x="5658624" y="2761843"/>
                  </a:lnTo>
                  <a:lnTo>
                    <a:pt x="5665508" y="2763228"/>
                  </a:lnTo>
                  <a:lnTo>
                    <a:pt x="5672683" y="2761818"/>
                  </a:lnTo>
                  <a:lnTo>
                    <a:pt x="5678690" y="2757754"/>
                  </a:lnTo>
                  <a:lnTo>
                    <a:pt x="5682551" y="2751899"/>
                  </a:lnTo>
                  <a:lnTo>
                    <a:pt x="5683936" y="2745028"/>
                  </a:lnTo>
                  <a:close/>
                </a:path>
                <a:path w="8533130" h="5299075">
                  <a:moveTo>
                    <a:pt x="5719813" y="2829191"/>
                  </a:moveTo>
                  <a:lnTo>
                    <a:pt x="5718314" y="2822092"/>
                  </a:lnTo>
                  <a:lnTo>
                    <a:pt x="5714111" y="2816136"/>
                  </a:lnTo>
                  <a:lnTo>
                    <a:pt x="5708193" y="2812351"/>
                  </a:lnTo>
                  <a:lnTo>
                    <a:pt x="5701309" y="2811068"/>
                  </a:lnTo>
                  <a:lnTo>
                    <a:pt x="5694210" y="2812580"/>
                  </a:lnTo>
                  <a:lnTo>
                    <a:pt x="5688241" y="2816720"/>
                  </a:lnTo>
                  <a:lnTo>
                    <a:pt x="5684456" y="2822625"/>
                  </a:lnTo>
                  <a:lnTo>
                    <a:pt x="5683174" y="2829522"/>
                  </a:lnTo>
                  <a:lnTo>
                    <a:pt x="5684672" y="2836621"/>
                  </a:lnTo>
                  <a:lnTo>
                    <a:pt x="5688876" y="2842577"/>
                  </a:lnTo>
                  <a:lnTo>
                    <a:pt x="5694781" y="2846362"/>
                  </a:lnTo>
                  <a:lnTo>
                    <a:pt x="5701665" y="2847657"/>
                  </a:lnTo>
                  <a:lnTo>
                    <a:pt x="5708777" y="2846146"/>
                  </a:lnTo>
                  <a:lnTo>
                    <a:pt x="5714746" y="2841993"/>
                  </a:lnTo>
                  <a:lnTo>
                    <a:pt x="5718518" y="2836087"/>
                  </a:lnTo>
                  <a:lnTo>
                    <a:pt x="5719813" y="2829191"/>
                  </a:lnTo>
                  <a:close/>
                </a:path>
                <a:path w="8533130" h="5299075">
                  <a:moveTo>
                    <a:pt x="5723179" y="1353553"/>
                  </a:moveTo>
                  <a:lnTo>
                    <a:pt x="5722277" y="1346606"/>
                  </a:lnTo>
                  <a:lnTo>
                    <a:pt x="5718695" y="1340307"/>
                  </a:lnTo>
                  <a:lnTo>
                    <a:pt x="5712892" y="1335913"/>
                  </a:lnTo>
                  <a:lnTo>
                    <a:pt x="5706084" y="1334135"/>
                  </a:lnTo>
                  <a:lnTo>
                    <a:pt x="5699099" y="1335024"/>
                  </a:lnTo>
                  <a:lnTo>
                    <a:pt x="5692787" y="1338656"/>
                  </a:lnTo>
                  <a:lnTo>
                    <a:pt x="5688457" y="1344422"/>
                  </a:lnTo>
                  <a:lnTo>
                    <a:pt x="5686704" y="1351203"/>
                  </a:lnTo>
                  <a:lnTo>
                    <a:pt x="5687606" y="1358163"/>
                  </a:lnTo>
                  <a:lnTo>
                    <a:pt x="5691238" y="1364449"/>
                  </a:lnTo>
                  <a:lnTo>
                    <a:pt x="5696978" y="1368844"/>
                  </a:lnTo>
                  <a:lnTo>
                    <a:pt x="5703748" y="1370622"/>
                  </a:lnTo>
                  <a:lnTo>
                    <a:pt x="5710707" y="1369733"/>
                  </a:lnTo>
                  <a:lnTo>
                    <a:pt x="5717019" y="1366113"/>
                  </a:lnTo>
                  <a:lnTo>
                    <a:pt x="5721413" y="1360335"/>
                  </a:lnTo>
                  <a:lnTo>
                    <a:pt x="5723179" y="1353553"/>
                  </a:lnTo>
                  <a:close/>
                </a:path>
                <a:path w="8533130" h="5299075">
                  <a:moveTo>
                    <a:pt x="5756770" y="2912834"/>
                  </a:moveTo>
                  <a:lnTo>
                    <a:pt x="5755170" y="2905747"/>
                  </a:lnTo>
                  <a:lnTo>
                    <a:pt x="5750953" y="2899854"/>
                  </a:lnTo>
                  <a:lnTo>
                    <a:pt x="5744997" y="2896158"/>
                  </a:lnTo>
                  <a:lnTo>
                    <a:pt x="5738063" y="2894965"/>
                  </a:lnTo>
                  <a:lnTo>
                    <a:pt x="5730938" y="2896565"/>
                  </a:lnTo>
                  <a:lnTo>
                    <a:pt x="5725071" y="2900807"/>
                  </a:lnTo>
                  <a:lnTo>
                    <a:pt x="5721388" y="2906776"/>
                  </a:lnTo>
                  <a:lnTo>
                    <a:pt x="5720194" y="2913684"/>
                  </a:lnTo>
                  <a:lnTo>
                    <a:pt x="5721794" y="2920758"/>
                  </a:lnTo>
                  <a:lnTo>
                    <a:pt x="5726087" y="2926664"/>
                  </a:lnTo>
                  <a:lnTo>
                    <a:pt x="5732069" y="2930360"/>
                  </a:lnTo>
                  <a:lnTo>
                    <a:pt x="5738977" y="2931541"/>
                  </a:lnTo>
                  <a:lnTo>
                    <a:pt x="5746026" y="2929928"/>
                  </a:lnTo>
                  <a:lnTo>
                    <a:pt x="5751893" y="2925699"/>
                  </a:lnTo>
                  <a:lnTo>
                    <a:pt x="5755576" y="2919742"/>
                  </a:lnTo>
                  <a:lnTo>
                    <a:pt x="5756770" y="2912834"/>
                  </a:lnTo>
                  <a:close/>
                </a:path>
                <a:path w="8533130" h="5299075">
                  <a:moveTo>
                    <a:pt x="5774385" y="3233559"/>
                  </a:moveTo>
                  <a:lnTo>
                    <a:pt x="5772670" y="3226498"/>
                  </a:lnTo>
                  <a:lnTo>
                    <a:pt x="5768518" y="3220859"/>
                  </a:lnTo>
                  <a:lnTo>
                    <a:pt x="5762523" y="3217189"/>
                  </a:lnTo>
                  <a:lnTo>
                    <a:pt x="5755310" y="3216059"/>
                  </a:lnTo>
                  <a:lnTo>
                    <a:pt x="5748274" y="3217786"/>
                  </a:lnTo>
                  <a:lnTo>
                    <a:pt x="5742622" y="3221952"/>
                  </a:lnTo>
                  <a:lnTo>
                    <a:pt x="5738939" y="3227933"/>
                  </a:lnTo>
                  <a:lnTo>
                    <a:pt x="5737784" y="3235109"/>
                  </a:lnTo>
                  <a:lnTo>
                    <a:pt x="5739562" y="3242145"/>
                  </a:lnTo>
                  <a:lnTo>
                    <a:pt x="5743740" y="3247796"/>
                  </a:lnTo>
                  <a:lnTo>
                    <a:pt x="5749709" y="3251466"/>
                  </a:lnTo>
                  <a:lnTo>
                    <a:pt x="5756859" y="3252597"/>
                  </a:lnTo>
                  <a:lnTo>
                    <a:pt x="5763946" y="3250857"/>
                  </a:lnTo>
                  <a:lnTo>
                    <a:pt x="5769584" y="3246704"/>
                  </a:lnTo>
                  <a:lnTo>
                    <a:pt x="5773242" y="3240722"/>
                  </a:lnTo>
                  <a:lnTo>
                    <a:pt x="5774385" y="3233559"/>
                  </a:lnTo>
                  <a:close/>
                </a:path>
                <a:path w="8533130" h="5299075">
                  <a:moveTo>
                    <a:pt x="5789790" y="1289265"/>
                  </a:moveTo>
                  <a:lnTo>
                    <a:pt x="5788393" y="1282395"/>
                  </a:lnTo>
                  <a:lnTo>
                    <a:pt x="5784304" y="1276375"/>
                  </a:lnTo>
                  <a:lnTo>
                    <a:pt x="5778208" y="1272413"/>
                  </a:lnTo>
                  <a:lnTo>
                    <a:pt x="5771299" y="1271130"/>
                  </a:lnTo>
                  <a:lnTo>
                    <a:pt x="5764428" y="1272527"/>
                  </a:lnTo>
                  <a:lnTo>
                    <a:pt x="5758396" y="1276578"/>
                  </a:lnTo>
                  <a:lnTo>
                    <a:pt x="5754433" y="1282674"/>
                  </a:lnTo>
                  <a:lnTo>
                    <a:pt x="5753163" y="1289558"/>
                  </a:lnTo>
                  <a:lnTo>
                    <a:pt x="5754573" y="1296428"/>
                  </a:lnTo>
                  <a:lnTo>
                    <a:pt x="5758662" y="1302435"/>
                  </a:lnTo>
                  <a:lnTo>
                    <a:pt x="5764746" y="1306410"/>
                  </a:lnTo>
                  <a:lnTo>
                    <a:pt x="5771642" y="1307693"/>
                  </a:lnTo>
                  <a:lnTo>
                    <a:pt x="5778487" y="1306309"/>
                  </a:lnTo>
                  <a:lnTo>
                    <a:pt x="5784431" y="1302245"/>
                  </a:lnTo>
                  <a:lnTo>
                    <a:pt x="5788482" y="1296162"/>
                  </a:lnTo>
                  <a:lnTo>
                    <a:pt x="5789790" y="1289265"/>
                  </a:lnTo>
                  <a:close/>
                </a:path>
                <a:path w="8533130" h="5299075">
                  <a:moveTo>
                    <a:pt x="5795048" y="2995917"/>
                  </a:moveTo>
                  <a:lnTo>
                    <a:pt x="5793333" y="2988868"/>
                  </a:lnTo>
                  <a:lnTo>
                    <a:pt x="5789015" y="2983026"/>
                  </a:lnTo>
                  <a:lnTo>
                    <a:pt x="5782983" y="2979420"/>
                  </a:lnTo>
                  <a:lnTo>
                    <a:pt x="5776036" y="2978327"/>
                  </a:lnTo>
                  <a:lnTo>
                    <a:pt x="5768962" y="2980042"/>
                  </a:lnTo>
                  <a:lnTo>
                    <a:pt x="5763133" y="2984373"/>
                  </a:lnTo>
                  <a:lnTo>
                    <a:pt x="5759564" y="2990380"/>
                  </a:lnTo>
                  <a:lnTo>
                    <a:pt x="5758497" y="2997301"/>
                  </a:lnTo>
                  <a:lnTo>
                    <a:pt x="5760199" y="3004362"/>
                  </a:lnTo>
                  <a:lnTo>
                    <a:pt x="5764568" y="3010204"/>
                  </a:lnTo>
                  <a:lnTo>
                    <a:pt x="5770600" y="3013799"/>
                  </a:lnTo>
                  <a:lnTo>
                    <a:pt x="5777509" y="3014891"/>
                  </a:lnTo>
                  <a:lnTo>
                    <a:pt x="5784570" y="3013176"/>
                  </a:lnTo>
                  <a:lnTo>
                    <a:pt x="5790400" y="3008858"/>
                  </a:lnTo>
                  <a:lnTo>
                    <a:pt x="5793981" y="3002851"/>
                  </a:lnTo>
                  <a:lnTo>
                    <a:pt x="5795048" y="2995917"/>
                  </a:lnTo>
                  <a:close/>
                </a:path>
                <a:path w="8533130" h="5299075">
                  <a:moveTo>
                    <a:pt x="5834583" y="3078403"/>
                  </a:moveTo>
                  <a:lnTo>
                    <a:pt x="5832780" y="3071368"/>
                  </a:lnTo>
                  <a:lnTo>
                    <a:pt x="5828335" y="3065602"/>
                  </a:lnTo>
                  <a:lnTo>
                    <a:pt x="5822264" y="3062097"/>
                  </a:lnTo>
                  <a:lnTo>
                    <a:pt x="5815342" y="3061106"/>
                  </a:lnTo>
                  <a:lnTo>
                    <a:pt x="5808281" y="3062935"/>
                  </a:lnTo>
                  <a:lnTo>
                    <a:pt x="5802477" y="3067342"/>
                  </a:lnTo>
                  <a:lnTo>
                    <a:pt x="5798959" y="3073412"/>
                  </a:lnTo>
                  <a:lnTo>
                    <a:pt x="5797969" y="3080347"/>
                  </a:lnTo>
                  <a:lnTo>
                    <a:pt x="5799772" y="3087382"/>
                  </a:lnTo>
                  <a:lnTo>
                    <a:pt x="5804179" y="3093161"/>
                  </a:lnTo>
                  <a:lnTo>
                    <a:pt x="5810288" y="3096666"/>
                  </a:lnTo>
                  <a:lnTo>
                    <a:pt x="5817247" y="3097657"/>
                  </a:lnTo>
                  <a:lnTo>
                    <a:pt x="5824271" y="3095828"/>
                  </a:lnTo>
                  <a:lnTo>
                    <a:pt x="5830074" y="3091408"/>
                  </a:lnTo>
                  <a:lnTo>
                    <a:pt x="5833592" y="3085350"/>
                  </a:lnTo>
                  <a:lnTo>
                    <a:pt x="5834583" y="3078403"/>
                  </a:lnTo>
                  <a:close/>
                </a:path>
                <a:path w="8533130" h="5299075">
                  <a:moveTo>
                    <a:pt x="5851741" y="1220736"/>
                  </a:moveTo>
                  <a:lnTo>
                    <a:pt x="5849899" y="1213967"/>
                  </a:lnTo>
                  <a:lnTo>
                    <a:pt x="5845403" y="1208227"/>
                  </a:lnTo>
                  <a:lnTo>
                    <a:pt x="5839168" y="1204658"/>
                  </a:lnTo>
                  <a:lnTo>
                    <a:pt x="5832221" y="1203807"/>
                  </a:lnTo>
                  <a:lnTo>
                    <a:pt x="5825426" y="1205636"/>
                  </a:lnTo>
                  <a:lnTo>
                    <a:pt x="5819622" y="1210081"/>
                  </a:lnTo>
                  <a:lnTo>
                    <a:pt x="5816092" y="1216406"/>
                  </a:lnTo>
                  <a:lnTo>
                    <a:pt x="5815279" y="1223378"/>
                  </a:lnTo>
                  <a:lnTo>
                    <a:pt x="5817120" y="1230147"/>
                  </a:lnTo>
                  <a:lnTo>
                    <a:pt x="5821565" y="1235887"/>
                  </a:lnTo>
                  <a:lnTo>
                    <a:pt x="5827877" y="1239456"/>
                  </a:lnTo>
                  <a:lnTo>
                    <a:pt x="5834837" y="1240294"/>
                  </a:lnTo>
                  <a:lnTo>
                    <a:pt x="5841606" y="1238453"/>
                  </a:lnTo>
                  <a:lnTo>
                    <a:pt x="5847334" y="1234008"/>
                  </a:lnTo>
                  <a:lnTo>
                    <a:pt x="5850902" y="1227683"/>
                  </a:lnTo>
                  <a:lnTo>
                    <a:pt x="5851741" y="1220736"/>
                  </a:lnTo>
                  <a:close/>
                </a:path>
                <a:path w="8533130" h="5299075">
                  <a:moveTo>
                    <a:pt x="5865520" y="3227006"/>
                  </a:moveTo>
                  <a:lnTo>
                    <a:pt x="5863463" y="3220034"/>
                  </a:lnTo>
                  <a:lnTo>
                    <a:pt x="5859081" y="3214573"/>
                  </a:lnTo>
                  <a:lnTo>
                    <a:pt x="5852985" y="3211157"/>
                  </a:lnTo>
                  <a:lnTo>
                    <a:pt x="5845797" y="3210331"/>
                  </a:lnTo>
                  <a:lnTo>
                    <a:pt x="5838812" y="3212350"/>
                  </a:lnTo>
                  <a:lnTo>
                    <a:pt x="5833313" y="3216745"/>
                  </a:lnTo>
                  <a:lnTo>
                    <a:pt x="5829859" y="3222879"/>
                  </a:lnTo>
                  <a:lnTo>
                    <a:pt x="5829033" y="3230092"/>
                  </a:lnTo>
                  <a:lnTo>
                    <a:pt x="5831090" y="3237052"/>
                  </a:lnTo>
                  <a:lnTo>
                    <a:pt x="5835485" y="3242513"/>
                  </a:lnTo>
                  <a:lnTo>
                    <a:pt x="5841619" y="3245929"/>
                  </a:lnTo>
                  <a:lnTo>
                    <a:pt x="5848883" y="3246767"/>
                  </a:lnTo>
                  <a:lnTo>
                    <a:pt x="5855830" y="3244735"/>
                  </a:lnTo>
                  <a:lnTo>
                    <a:pt x="5861266" y="3240341"/>
                  </a:lnTo>
                  <a:lnTo>
                    <a:pt x="5864657" y="3234220"/>
                  </a:lnTo>
                  <a:lnTo>
                    <a:pt x="5865520" y="3227006"/>
                  </a:lnTo>
                  <a:close/>
                </a:path>
                <a:path w="8533130" h="5299075">
                  <a:moveTo>
                    <a:pt x="5875299" y="3160268"/>
                  </a:moveTo>
                  <a:lnTo>
                    <a:pt x="5873381" y="3153257"/>
                  </a:lnTo>
                  <a:lnTo>
                    <a:pt x="5868848" y="3147568"/>
                  </a:lnTo>
                  <a:lnTo>
                    <a:pt x="5862713" y="3144151"/>
                  </a:lnTo>
                  <a:lnTo>
                    <a:pt x="5855754" y="3143275"/>
                  </a:lnTo>
                  <a:lnTo>
                    <a:pt x="5848756" y="3145205"/>
                  </a:lnTo>
                  <a:lnTo>
                    <a:pt x="5843054" y="3149714"/>
                  </a:lnTo>
                  <a:lnTo>
                    <a:pt x="5839638" y="3155835"/>
                  </a:lnTo>
                  <a:lnTo>
                    <a:pt x="5838787" y="3162782"/>
                  </a:lnTo>
                  <a:lnTo>
                    <a:pt x="5840768" y="3169780"/>
                  </a:lnTo>
                  <a:lnTo>
                    <a:pt x="5845251" y="3175482"/>
                  </a:lnTo>
                  <a:lnTo>
                    <a:pt x="5851372" y="3178899"/>
                  </a:lnTo>
                  <a:lnTo>
                    <a:pt x="5858319" y="3179775"/>
                  </a:lnTo>
                  <a:lnTo>
                    <a:pt x="5865266" y="3177844"/>
                  </a:lnTo>
                  <a:lnTo>
                    <a:pt x="5871019" y="3173349"/>
                  </a:lnTo>
                  <a:lnTo>
                    <a:pt x="5874448" y="3167227"/>
                  </a:lnTo>
                  <a:lnTo>
                    <a:pt x="5875299" y="3160268"/>
                  </a:lnTo>
                  <a:close/>
                </a:path>
                <a:path w="8533130" h="5299075">
                  <a:moveTo>
                    <a:pt x="5909615" y="1148689"/>
                  </a:moveTo>
                  <a:lnTo>
                    <a:pt x="5907405" y="1142034"/>
                  </a:lnTo>
                  <a:lnTo>
                    <a:pt x="5902642" y="1136561"/>
                  </a:lnTo>
                  <a:lnTo>
                    <a:pt x="5896076" y="1133360"/>
                  </a:lnTo>
                  <a:lnTo>
                    <a:pt x="5889066" y="1132916"/>
                  </a:lnTo>
                  <a:lnTo>
                    <a:pt x="5882411" y="1135126"/>
                  </a:lnTo>
                  <a:lnTo>
                    <a:pt x="5876861" y="1139888"/>
                  </a:lnTo>
                  <a:lnTo>
                    <a:pt x="5873699" y="1146403"/>
                  </a:lnTo>
                  <a:lnTo>
                    <a:pt x="5873280" y="1153401"/>
                  </a:lnTo>
                  <a:lnTo>
                    <a:pt x="5875515" y="1160056"/>
                  </a:lnTo>
                  <a:lnTo>
                    <a:pt x="5880341" y="1165529"/>
                  </a:lnTo>
                  <a:lnTo>
                    <a:pt x="5886793" y="1168742"/>
                  </a:lnTo>
                  <a:lnTo>
                    <a:pt x="5893778" y="1169174"/>
                  </a:lnTo>
                  <a:lnTo>
                    <a:pt x="5900420" y="1166964"/>
                  </a:lnTo>
                  <a:lnTo>
                    <a:pt x="5905855" y="1162215"/>
                  </a:lnTo>
                  <a:lnTo>
                    <a:pt x="5909145" y="1155687"/>
                  </a:lnTo>
                  <a:lnTo>
                    <a:pt x="5909615" y="1148689"/>
                  </a:lnTo>
                  <a:close/>
                </a:path>
                <a:path w="8533130" h="5299075">
                  <a:moveTo>
                    <a:pt x="5917349" y="3241446"/>
                  </a:moveTo>
                  <a:lnTo>
                    <a:pt x="5915266" y="3234474"/>
                  </a:lnTo>
                  <a:lnTo>
                    <a:pt x="5910719" y="3228848"/>
                  </a:lnTo>
                  <a:lnTo>
                    <a:pt x="5904560" y="3225533"/>
                  </a:lnTo>
                  <a:lnTo>
                    <a:pt x="5897600" y="3224784"/>
                  </a:lnTo>
                  <a:lnTo>
                    <a:pt x="5890653" y="3226828"/>
                  </a:lnTo>
                  <a:lnTo>
                    <a:pt x="5884989" y="3231413"/>
                  </a:lnTo>
                  <a:lnTo>
                    <a:pt x="5881662" y="3237598"/>
                  </a:lnTo>
                  <a:lnTo>
                    <a:pt x="5880900" y="3244570"/>
                  </a:lnTo>
                  <a:lnTo>
                    <a:pt x="5882919" y="3251543"/>
                  </a:lnTo>
                  <a:lnTo>
                    <a:pt x="5887542" y="3257169"/>
                  </a:lnTo>
                  <a:lnTo>
                    <a:pt x="5893740" y="3260471"/>
                  </a:lnTo>
                  <a:lnTo>
                    <a:pt x="5900712" y="3261233"/>
                  </a:lnTo>
                  <a:lnTo>
                    <a:pt x="5907659" y="3259175"/>
                  </a:lnTo>
                  <a:lnTo>
                    <a:pt x="5913272" y="3254591"/>
                  </a:lnTo>
                  <a:lnTo>
                    <a:pt x="5916587" y="3248418"/>
                  </a:lnTo>
                  <a:lnTo>
                    <a:pt x="5917349" y="3241446"/>
                  </a:lnTo>
                  <a:close/>
                </a:path>
                <a:path w="8533130" h="5299075">
                  <a:moveTo>
                    <a:pt x="5956135" y="3216656"/>
                  </a:moveTo>
                  <a:lnTo>
                    <a:pt x="5953874" y="3209772"/>
                  </a:lnTo>
                  <a:lnTo>
                    <a:pt x="5949289" y="3204502"/>
                  </a:lnTo>
                  <a:lnTo>
                    <a:pt x="5943028" y="3201339"/>
                  </a:lnTo>
                  <a:lnTo>
                    <a:pt x="5935764" y="3200819"/>
                  </a:lnTo>
                  <a:lnTo>
                    <a:pt x="5928880" y="3203143"/>
                  </a:lnTo>
                  <a:lnTo>
                    <a:pt x="5923648" y="3207766"/>
                  </a:lnTo>
                  <a:lnTo>
                    <a:pt x="5920537" y="3214014"/>
                  </a:lnTo>
                  <a:lnTo>
                    <a:pt x="5920041" y="3221253"/>
                  </a:lnTo>
                  <a:lnTo>
                    <a:pt x="5922302" y="3228149"/>
                  </a:lnTo>
                  <a:lnTo>
                    <a:pt x="5926887" y="3233420"/>
                  </a:lnTo>
                  <a:lnTo>
                    <a:pt x="5933148" y="3236569"/>
                  </a:lnTo>
                  <a:lnTo>
                    <a:pt x="5940412" y="3237103"/>
                  </a:lnTo>
                  <a:lnTo>
                    <a:pt x="5947283" y="3234779"/>
                  </a:lnTo>
                  <a:lnTo>
                    <a:pt x="5952528" y="3230168"/>
                  </a:lnTo>
                  <a:lnTo>
                    <a:pt x="5955639" y="3223907"/>
                  </a:lnTo>
                  <a:lnTo>
                    <a:pt x="5956135" y="3216656"/>
                  </a:lnTo>
                  <a:close/>
                </a:path>
                <a:path w="8533130" h="5299075">
                  <a:moveTo>
                    <a:pt x="5960821" y="3321901"/>
                  </a:moveTo>
                  <a:lnTo>
                    <a:pt x="5958713" y="3314966"/>
                  </a:lnTo>
                  <a:lnTo>
                    <a:pt x="5953938" y="3309416"/>
                  </a:lnTo>
                  <a:lnTo>
                    <a:pt x="5947676" y="3306216"/>
                  </a:lnTo>
                  <a:lnTo>
                    <a:pt x="5940717" y="3305568"/>
                  </a:lnTo>
                  <a:lnTo>
                    <a:pt x="5933833" y="3307740"/>
                  </a:lnTo>
                  <a:lnTo>
                    <a:pt x="5928271" y="3312426"/>
                  </a:lnTo>
                  <a:lnTo>
                    <a:pt x="5925058" y="3318662"/>
                  </a:lnTo>
                  <a:lnTo>
                    <a:pt x="5924423" y="3325647"/>
                  </a:lnTo>
                  <a:lnTo>
                    <a:pt x="5926620" y="3332581"/>
                  </a:lnTo>
                  <a:lnTo>
                    <a:pt x="5931255" y="3338118"/>
                  </a:lnTo>
                  <a:lnTo>
                    <a:pt x="5937491" y="3341332"/>
                  </a:lnTo>
                  <a:lnTo>
                    <a:pt x="5944476" y="3341967"/>
                  </a:lnTo>
                  <a:lnTo>
                    <a:pt x="5951359" y="3339795"/>
                  </a:lnTo>
                  <a:lnTo>
                    <a:pt x="5956935" y="3335109"/>
                  </a:lnTo>
                  <a:lnTo>
                    <a:pt x="5960161" y="3328886"/>
                  </a:lnTo>
                  <a:lnTo>
                    <a:pt x="5960821" y="3321901"/>
                  </a:lnTo>
                  <a:close/>
                </a:path>
                <a:path w="8533130" h="5299075">
                  <a:moveTo>
                    <a:pt x="5963412" y="1073721"/>
                  </a:moveTo>
                  <a:lnTo>
                    <a:pt x="5960872" y="1067193"/>
                  </a:lnTo>
                  <a:lnTo>
                    <a:pt x="5955881" y="1061961"/>
                  </a:lnTo>
                  <a:lnTo>
                    <a:pt x="5949175" y="1059091"/>
                  </a:lnTo>
                  <a:lnTo>
                    <a:pt x="5942152" y="1059014"/>
                  </a:lnTo>
                  <a:lnTo>
                    <a:pt x="5935611" y="1061567"/>
                  </a:lnTo>
                  <a:lnTo>
                    <a:pt x="5930354" y="1066609"/>
                  </a:lnTo>
                  <a:lnTo>
                    <a:pt x="5927534" y="1073277"/>
                  </a:lnTo>
                  <a:lnTo>
                    <a:pt x="5927471" y="1080287"/>
                  </a:lnTo>
                  <a:lnTo>
                    <a:pt x="5930049" y="1086815"/>
                  </a:lnTo>
                  <a:lnTo>
                    <a:pt x="5935116" y="1092034"/>
                  </a:lnTo>
                  <a:lnTo>
                    <a:pt x="5941695" y="1094905"/>
                  </a:lnTo>
                  <a:lnTo>
                    <a:pt x="5948692" y="1094994"/>
                  </a:lnTo>
                  <a:lnTo>
                    <a:pt x="5955246" y="1092441"/>
                  </a:lnTo>
                  <a:lnTo>
                    <a:pt x="5960516" y="1087399"/>
                  </a:lnTo>
                  <a:lnTo>
                    <a:pt x="5963348" y="1080731"/>
                  </a:lnTo>
                  <a:lnTo>
                    <a:pt x="5963412" y="1073721"/>
                  </a:lnTo>
                  <a:close/>
                </a:path>
                <a:path w="8533130" h="5299075">
                  <a:moveTo>
                    <a:pt x="6005601" y="3401593"/>
                  </a:moveTo>
                  <a:lnTo>
                    <a:pt x="6003315" y="3394697"/>
                  </a:lnTo>
                  <a:lnTo>
                    <a:pt x="5998515" y="3389223"/>
                  </a:lnTo>
                  <a:lnTo>
                    <a:pt x="5992203" y="3386124"/>
                  </a:lnTo>
                  <a:lnTo>
                    <a:pt x="5985205" y="3385616"/>
                  </a:lnTo>
                  <a:lnTo>
                    <a:pt x="5978309" y="3387890"/>
                  </a:lnTo>
                  <a:lnTo>
                    <a:pt x="5972848" y="3392678"/>
                  </a:lnTo>
                  <a:lnTo>
                    <a:pt x="5969774" y="3398977"/>
                  </a:lnTo>
                  <a:lnTo>
                    <a:pt x="5969292" y="3405962"/>
                  </a:lnTo>
                  <a:lnTo>
                    <a:pt x="5971603" y="3412845"/>
                  </a:lnTo>
                  <a:lnTo>
                    <a:pt x="5976378" y="3418319"/>
                  </a:lnTo>
                  <a:lnTo>
                    <a:pt x="5982640" y="3421418"/>
                  </a:lnTo>
                  <a:lnTo>
                    <a:pt x="5989599" y="3421938"/>
                  </a:lnTo>
                  <a:lnTo>
                    <a:pt x="5996483" y="3419652"/>
                  </a:lnTo>
                  <a:lnTo>
                    <a:pt x="6001944" y="3414865"/>
                  </a:lnTo>
                  <a:lnTo>
                    <a:pt x="6005068" y="3408578"/>
                  </a:lnTo>
                  <a:lnTo>
                    <a:pt x="6005601" y="3401593"/>
                  </a:lnTo>
                  <a:close/>
                </a:path>
                <a:path w="8533130" h="5299075">
                  <a:moveTo>
                    <a:pt x="6013818" y="1003300"/>
                  </a:moveTo>
                  <a:lnTo>
                    <a:pt x="6013577" y="996289"/>
                  </a:lnTo>
                  <a:lnTo>
                    <a:pt x="6010745" y="989888"/>
                  </a:lnTo>
                  <a:lnTo>
                    <a:pt x="6005500" y="984910"/>
                  </a:lnTo>
                  <a:lnTo>
                    <a:pt x="5998667" y="982357"/>
                  </a:lnTo>
                  <a:lnTo>
                    <a:pt x="5991657" y="982599"/>
                  </a:lnTo>
                  <a:lnTo>
                    <a:pt x="5985256" y="985443"/>
                  </a:lnTo>
                  <a:lnTo>
                    <a:pt x="5980239" y="990727"/>
                  </a:lnTo>
                  <a:lnTo>
                    <a:pt x="5977712" y="997521"/>
                  </a:lnTo>
                  <a:lnTo>
                    <a:pt x="5977966" y="1004531"/>
                  </a:lnTo>
                  <a:lnTo>
                    <a:pt x="5980798" y="1010932"/>
                  </a:lnTo>
                  <a:lnTo>
                    <a:pt x="5986043" y="1015923"/>
                  </a:lnTo>
                  <a:lnTo>
                    <a:pt x="5992812" y="1018476"/>
                  </a:lnTo>
                  <a:lnTo>
                    <a:pt x="5999835" y="1018235"/>
                  </a:lnTo>
                  <a:lnTo>
                    <a:pt x="6006262" y="1015377"/>
                  </a:lnTo>
                  <a:lnTo>
                    <a:pt x="6011303" y="1010107"/>
                  </a:lnTo>
                  <a:lnTo>
                    <a:pt x="6013818" y="1003300"/>
                  </a:lnTo>
                  <a:close/>
                </a:path>
                <a:path w="8533130" h="5299075">
                  <a:moveTo>
                    <a:pt x="6046495" y="3202533"/>
                  </a:moveTo>
                  <a:lnTo>
                    <a:pt x="6043828" y="3195751"/>
                  </a:lnTo>
                  <a:lnTo>
                    <a:pt x="6038964" y="3190684"/>
                  </a:lnTo>
                  <a:lnTo>
                    <a:pt x="6032589" y="3187789"/>
                  </a:lnTo>
                  <a:lnTo>
                    <a:pt x="6025350" y="3187573"/>
                  </a:lnTo>
                  <a:lnTo>
                    <a:pt x="6018542" y="3190176"/>
                  </a:lnTo>
                  <a:lnTo>
                    <a:pt x="6013475" y="3195002"/>
                  </a:lnTo>
                  <a:lnTo>
                    <a:pt x="6010618" y="3201390"/>
                  </a:lnTo>
                  <a:lnTo>
                    <a:pt x="6010402" y="3208642"/>
                  </a:lnTo>
                  <a:lnTo>
                    <a:pt x="6012993" y="3215424"/>
                  </a:lnTo>
                  <a:lnTo>
                    <a:pt x="6017806" y="3220504"/>
                  </a:lnTo>
                  <a:lnTo>
                    <a:pt x="6024181" y="3223387"/>
                  </a:lnTo>
                  <a:lnTo>
                    <a:pt x="6031408" y="3223615"/>
                  </a:lnTo>
                  <a:lnTo>
                    <a:pt x="6038227" y="3221012"/>
                  </a:lnTo>
                  <a:lnTo>
                    <a:pt x="6043307" y="3216173"/>
                  </a:lnTo>
                  <a:lnTo>
                    <a:pt x="6046203" y="3209798"/>
                  </a:lnTo>
                  <a:lnTo>
                    <a:pt x="6046495" y="3202533"/>
                  </a:lnTo>
                  <a:close/>
                </a:path>
                <a:path w="8533130" h="5299075">
                  <a:moveTo>
                    <a:pt x="6051804" y="3480422"/>
                  </a:moveTo>
                  <a:lnTo>
                    <a:pt x="6049327" y="3473577"/>
                  </a:lnTo>
                  <a:lnTo>
                    <a:pt x="6044514" y="3468205"/>
                  </a:lnTo>
                  <a:lnTo>
                    <a:pt x="6038177" y="3465220"/>
                  </a:lnTo>
                  <a:lnTo>
                    <a:pt x="6031166" y="3464839"/>
                  </a:lnTo>
                  <a:lnTo>
                    <a:pt x="6024321" y="3467252"/>
                  </a:lnTo>
                  <a:lnTo>
                    <a:pt x="6018962" y="3472129"/>
                  </a:lnTo>
                  <a:lnTo>
                    <a:pt x="6015990" y="3478479"/>
                  </a:lnTo>
                  <a:lnTo>
                    <a:pt x="6015596" y="3485477"/>
                  </a:lnTo>
                  <a:lnTo>
                    <a:pt x="6018009" y="3492322"/>
                  </a:lnTo>
                  <a:lnTo>
                    <a:pt x="6022873" y="3497707"/>
                  </a:lnTo>
                  <a:lnTo>
                    <a:pt x="6029210" y="3500691"/>
                  </a:lnTo>
                  <a:lnTo>
                    <a:pt x="6036183" y="3501072"/>
                  </a:lnTo>
                  <a:lnTo>
                    <a:pt x="6043015" y="3498659"/>
                  </a:lnTo>
                  <a:lnTo>
                    <a:pt x="6048438" y="3493770"/>
                  </a:lnTo>
                  <a:lnTo>
                    <a:pt x="6051435" y="3487420"/>
                  </a:lnTo>
                  <a:lnTo>
                    <a:pt x="6051804" y="3480422"/>
                  </a:lnTo>
                  <a:close/>
                </a:path>
                <a:path w="8533130" h="5299075">
                  <a:moveTo>
                    <a:pt x="6060821" y="923785"/>
                  </a:moveTo>
                  <a:lnTo>
                    <a:pt x="6060249" y="916800"/>
                  </a:lnTo>
                  <a:lnTo>
                    <a:pt x="6057125" y="910526"/>
                  </a:lnTo>
                  <a:lnTo>
                    <a:pt x="6051651" y="905764"/>
                  </a:lnTo>
                  <a:lnTo>
                    <a:pt x="6044755" y="903503"/>
                  </a:lnTo>
                  <a:lnTo>
                    <a:pt x="6037758" y="904036"/>
                  </a:lnTo>
                  <a:lnTo>
                    <a:pt x="6031496" y="907148"/>
                  </a:lnTo>
                  <a:lnTo>
                    <a:pt x="6026772" y="912634"/>
                  </a:lnTo>
                  <a:lnTo>
                    <a:pt x="6024486" y="919530"/>
                  </a:lnTo>
                  <a:lnTo>
                    <a:pt x="6025019" y="926515"/>
                  </a:lnTo>
                  <a:lnTo>
                    <a:pt x="6028131" y="932802"/>
                  </a:lnTo>
                  <a:lnTo>
                    <a:pt x="6033605" y="937564"/>
                  </a:lnTo>
                  <a:lnTo>
                    <a:pt x="6040501" y="939825"/>
                  </a:lnTo>
                  <a:lnTo>
                    <a:pt x="6047511" y="939292"/>
                  </a:lnTo>
                  <a:lnTo>
                    <a:pt x="6053810" y="936167"/>
                  </a:lnTo>
                  <a:lnTo>
                    <a:pt x="6058611" y="930694"/>
                  </a:lnTo>
                  <a:lnTo>
                    <a:pt x="6060821" y="923785"/>
                  </a:lnTo>
                  <a:close/>
                </a:path>
                <a:path w="8533130" h="5299075">
                  <a:moveTo>
                    <a:pt x="6099467" y="3558387"/>
                  </a:moveTo>
                  <a:lnTo>
                    <a:pt x="6096889" y="3551580"/>
                  </a:lnTo>
                  <a:lnTo>
                    <a:pt x="6091948" y="3546297"/>
                  </a:lnTo>
                  <a:lnTo>
                    <a:pt x="6085586" y="3543439"/>
                  </a:lnTo>
                  <a:lnTo>
                    <a:pt x="6078588" y="3543185"/>
                  </a:lnTo>
                  <a:lnTo>
                    <a:pt x="6071755" y="3545725"/>
                  </a:lnTo>
                  <a:lnTo>
                    <a:pt x="6066447" y="3550716"/>
                  </a:lnTo>
                  <a:lnTo>
                    <a:pt x="6063589" y="3557105"/>
                  </a:lnTo>
                  <a:lnTo>
                    <a:pt x="6063361" y="3564115"/>
                  </a:lnTo>
                  <a:lnTo>
                    <a:pt x="6065952" y="3570922"/>
                  </a:lnTo>
                  <a:lnTo>
                    <a:pt x="6070917" y="3576205"/>
                  </a:lnTo>
                  <a:lnTo>
                    <a:pt x="6077318" y="3579063"/>
                  </a:lnTo>
                  <a:lnTo>
                    <a:pt x="6084316" y="3579317"/>
                  </a:lnTo>
                  <a:lnTo>
                    <a:pt x="6091098" y="3576764"/>
                  </a:lnTo>
                  <a:lnTo>
                    <a:pt x="6096355" y="3571786"/>
                  </a:lnTo>
                  <a:lnTo>
                    <a:pt x="6099213" y="3565385"/>
                  </a:lnTo>
                  <a:lnTo>
                    <a:pt x="6099467" y="3558387"/>
                  </a:lnTo>
                  <a:close/>
                </a:path>
                <a:path w="8533130" h="5299075">
                  <a:moveTo>
                    <a:pt x="6104560" y="842492"/>
                  </a:moveTo>
                  <a:lnTo>
                    <a:pt x="6103759" y="835533"/>
                  </a:lnTo>
                  <a:lnTo>
                    <a:pt x="6100394" y="829373"/>
                  </a:lnTo>
                  <a:lnTo>
                    <a:pt x="6094704" y="824839"/>
                  </a:lnTo>
                  <a:lnTo>
                    <a:pt x="6087757" y="822833"/>
                  </a:lnTo>
                  <a:lnTo>
                    <a:pt x="6080798" y="823645"/>
                  </a:lnTo>
                  <a:lnTo>
                    <a:pt x="6074638" y="827011"/>
                  </a:lnTo>
                  <a:lnTo>
                    <a:pt x="6070079" y="832662"/>
                  </a:lnTo>
                  <a:lnTo>
                    <a:pt x="6068085" y="839647"/>
                  </a:lnTo>
                  <a:lnTo>
                    <a:pt x="6068885" y="846607"/>
                  </a:lnTo>
                  <a:lnTo>
                    <a:pt x="6072251" y="852766"/>
                  </a:lnTo>
                  <a:lnTo>
                    <a:pt x="6077940" y="857313"/>
                  </a:lnTo>
                  <a:lnTo>
                    <a:pt x="6084887" y="859307"/>
                  </a:lnTo>
                  <a:lnTo>
                    <a:pt x="6091847" y="858494"/>
                  </a:lnTo>
                  <a:lnTo>
                    <a:pt x="6098006" y="855141"/>
                  </a:lnTo>
                  <a:lnTo>
                    <a:pt x="6102566" y="849477"/>
                  </a:lnTo>
                  <a:lnTo>
                    <a:pt x="6104560" y="842492"/>
                  </a:lnTo>
                  <a:close/>
                </a:path>
                <a:path w="8533130" h="5299075">
                  <a:moveTo>
                    <a:pt x="6135751" y="3192005"/>
                  </a:moveTo>
                  <a:lnTo>
                    <a:pt x="6135687" y="3184741"/>
                  </a:lnTo>
                  <a:lnTo>
                    <a:pt x="6132817" y="3178086"/>
                  </a:lnTo>
                  <a:lnTo>
                    <a:pt x="6127762" y="3173209"/>
                  </a:lnTo>
                  <a:lnTo>
                    <a:pt x="6121260" y="3170580"/>
                  </a:lnTo>
                  <a:lnTo>
                    <a:pt x="6114034" y="3170656"/>
                  </a:lnTo>
                  <a:lnTo>
                    <a:pt x="6107341" y="3173539"/>
                  </a:lnTo>
                  <a:lnTo>
                    <a:pt x="6102464" y="3178568"/>
                  </a:lnTo>
                  <a:lnTo>
                    <a:pt x="6099988" y="3184741"/>
                  </a:lnTo>
                  <a:lnTo>
                    <a:pt x="6099988" y="3192335"/>
                  </a:lnTo>
                  <a:lnTo>
                    <a:pt x="6102845" y="3199003"/>
                  </a:lnTo>
                  <a:lnTo>
                    <a:pt x="6107862" y="3203879"/>
                  </a:lnTo>
                  <a:lnTo>
                    <a:pt x="6114364" y="3206508"/>
                  </a:lnTo>
                  <a:lnTo>
                    <a:pt x="6121641" y="3206432"/>
                  </a:lnTo>
                  <a:lnTo>
                    <a:pt x="6128258" y="3203549"/>
                  </a:lnTo>
                  <a:lnTo>
                    <a:pt x="6133109" y="3198495"/>
                  </a:lnTo>
                  <a:lnTo>
                    <a:pt x="6135751" y="3192005"/>
                  </a:lnTo>
                  <a:close/>
                </a:path>
                <a:path w="8533130" h="5299075">
                  <a:moveTo>
                    <a:pt x="6145263" y="759688"/>
                  </a:moveTo>
                  <a:lnTo>
                    <a:pt x="6144196" y="752754"/>
                  </a:lnTo>
                  <a:lnTo>
                    <a:pt x="6140615" y="746721"/>
                  </a:lnTo>
                  <a:lnTo>
                    <a:pt x="6134786" y="742378"/>
                  </a:lnTo>
                  <a:lnTo>
                    <a:pt x="6127788" y="740638"/>
                  </a:lnTo>
                  <a:lnTo>
                    <a:pt x="6120866" y="741692"/>
                  </a:lnTo>
                  <a:lnTo>
                    <a:pt x="6114808" y="745274"/>
                  </a:lnTo>
                  <a:lnTo>
                    <a:pt x="6110427" y="751090"/>
                  </a:lnTo>
                  <a:lnTo>
                    <a:pt x="6108712" y="758139"/>
                  </a:lnTo>
                  <a:lnTo>
                    <a:pt x="6109779" y="765073"/>
                  </a:lnTo>
                  <a:lnTo>
                    <a:pt x="6113361" y="771105"/>
                  </a:lnTo>
                  <a:lnTo>
                    <a:pt x="6119190" y="775436"/>
                  </a:lnTo>
                  <a:lnTo>
                    <a:pt x="6126238" y="777189"/>
                  </a:lnTo>
                  <a:lnTo>
                    <a:pt x="6133160" y="776135"/>
                  </a:lnTo>
                  <a:lnTo>
                    <a:pt x="6139192" y="772553"/>
                  </a:lnTo>
                  <a:lnTo>
                    <a:pt x="6143549" y="766737"/>
                  </a:lnTo>
                  <a:lnTo>
                    <a:pt x="6145263" y="759688"/>
                  </a:lnTo>
                  <a:close/>
                </a:path>
                <a:path w="8533130" h="5299075">
                  <a:moveTo>
                    <a:pt x="6148692" y="3635362"/>
                  </a:moveTo>
                  <a:lnTo>
                    <a:pt x="6146012" y="3628618"/>
                  </a:lnTo>
                  <a:lnTo>
                    <a:pt x="6140970" y="3623437"/>
                  </a:lnTo>
                  <a:lnTo>
                    <a:pt x="6134532" y="3620706"/>
                  </a:lnTo>
                  <a:lnTo>
                    <a:pt x="6127521" y="3620592"/>
                  </a:lnTo>
                  <a:lnTo>
                    <a:pt x="6120739" y="3623272"/>
                  </a:lnTo>
                  <a:lnTo>
                    <a:pt x="6115545" y="3628364"/>
                  </a:lnTo>
                  <a:lnTo>
                    <a:pt x="6112827" y="3634816"/>
                  </a:lnTo>
                  <a:lnTo>
                    <a:pt x="6112751" y="3641826"/>
                  </a:lnTo>
                  <a:lnTo>
                    <a:pt x="6115456" y="3648570"/>
                  </a:lnTo>
                  <a:lnTo>
                    <a:pt x="6120485" y="3653752"/>
                  </a:lnTo>
                  <a:lnTo>
                    <a:pt x="6126924" y="3656482"/>
                  </a:lnTo>
                  <a:lnTo>
                    <a:pt x="6133947" y="3656596"/>
                  </a:lnTo>
                  <a:lnTo>
                    <a:pt x="6140716" y="3653917"/>
                  </a:lnTo>
                  <a:lnTo>
                    <a:pt x="6145860" y="3648837"/>
                  </a:lnTo>
                  <a:lnTo>
                    <a:pt x="6148578" y="3642372"/>
                  </a:lnTo>
                  <a:lnTo>
                    <a:pt x="6148692" y="3635362"/>
                  </a:lnTo>
                  <a:close/>
                </a:path>
                <a:path w="8533130" h="5299075">
                  <a:moveTo>
                    <a:pt x="6183084" y="675551"/>
                  </a:moveTo>
                  <a:lnTo>
                    <a:pt x="6181788" y="668667"/>
                  </a:lnTo>
                  <a:lnTo>
                    <a:pt x="6178004" y="662762"/>
                  </a:lnTo>
                  <a:lnTo>
                    <a:pt x="6172047" y="658622"/>
                  </a:lnTo>
                  <a:lnTo>
                    <a:pt x="6164948" y="657110"/>
                  </a:lnTo>
                  <a:lnTo>
                    <a:pt x="6158077" y="658393"/>
                  </a:lnTo>
                  <a:lnTo>
                    <a:pt x="6152197" y="662178"/>
                  </a:lnTo>
                  <a:lnTo>
                    <a:pt x="6148070" y="668134"/>
                  </a:lnTo>
                  <a:lnTo>
                    <a:pt x="6146546" y="675233"/>
                  </a:lnTo>
                  <a:lnTo>
                    <a:pt x="6147803" y="682129"/>
                  </a:lnTo>
                  <a:lnTo>
                    <a:pt x="6151588" y="688035"/>
                  </a:lnTo>
                  <a:lnTo>
                    <a:pt x="6157607" y="692188"/>
                  </a:lnTo>
                  <a:lnTo>
                    <a:pt x="6164656" y="693699"/>
                  </a:lnTo>
                  <a:lnTo>
                    <a:pt x="6171527" y="692404"/>
                  </a:lnTo>
                  <a:lnTo>
                    <a:pt x="6177432" y="688632"/>
                  </a:lnTo>
                  <a:lnTo>
                    <a:pt x="6181585" y="682663"/>
                  </a:lnTo>
                  <a:lnTo>
                    <a:pt x="6183084" y="675551"/>
                  </a:lnTo>
                  <a:close/>
                </a:path>
                <a:path w="8533130" h="5299075">
                  <a:moveTo>
                    <a:pt x="6199467" y="3711308"/>
                  </a:moveTo>
                  <a:lnTo>
                    <a:pt x="6196660" y="3704628"/>
                  </a:lnTo>
                  <a:lnTo>
                    <a:pt x="6191402" y="3699548"/>
                  </a:lnTo>
                  <a:lnTo>
                    <a:pt x="6184887" y="3696957"/>
                  </a:lnTo>
                  <a:lnTo>
                    <a:pt x="6177902" y="3696982"/>
                  </a:lnTo>
                  <a:lnTo>
                    <a:pt x="6171273" y="3699802"/>
                  </a:lnTo>
                  <a:lnTo>
                    <a:pt x="6166167" y="3704996"/>
                  </a:lnTo>
                  <a:lnTo>
                    <a:pt x="6163627" y="3711308"/>
                  </a:lnTo>
                  <a:lnTo>
                    <a:pt x="6163564" y="3718522"/>
                  </a:lnTo>
                  <a:lnTo>
                    <a:pt x="6166370" y="3725227"/>
                  </a:lnTo>
                  <a:lnTo>
                    <a:pt x="6171577" y="3730294"/>
                  </a:lnTo>
                  <a:lnTo>
                    <a:pt x="6178118" y="3732885"/>
                  </a:lnTo>
                  <a:lnTo>
                    <a:pt x="6185166" y="3732847"/>
                  </a:lnTo>
                  <a:lnTo>
                    <a:pt x="6191897" y="3730028"/>
                  </a:lnTo>
                  <a:lnTo>
                    <a:pt x="6196914" y="3724833"/>
                  </a:lnTo>
                  <a:lnTo>
                    <a:pt x="6199416" y="3718522"/>
                  </a:lnTo>
                  <a:lnTo>
                    <a:pt x="6199467" y="3711308"/>
                  </a:lnTo>
                  <a:close/>
                </a:path>
                <a:path w="8533130" h="5299075">
                  <a:moveTo>
                    <a:pt x="6201435" y="47078"/>
                  </a:moveTo>
                  <a:lnTo>
                    <a:pt x="6197295" y="33159"/>
                  </a:lnTo>
                  <a:lnTo>
                    <a:pt x="6188430" y="22313"/>
                  </a:lnTo>
                  <a:lnTo>
                    <a:pt x="6176111" y="15595"/>
                  </a:lnTo>
                  <a:lnTo>
                    <a:pt x="6161608" y="14046"/>
                  </a:lnTo>
                  <a:lnTo>
                    <a:pt x="6147689" y="18237"/>
                  </a:lnTo>
                  <a:lnTo>
                    <a:pt x="6136830" y="27114"/>
                  </a:lnTo>
                  <a:lnTo>
                    <a:pt x="6130112" y="39408"/>
                  </a:lnTo>
                  <a:lnTo>
                    <a:pt x="6128601" y="53848"/>
                  </a:lnTo>
                  <a:lnTo>
                    <a:pt x="6132817" y="67754"/>
                  </a:lnTo>
                  <a:lnTo>
                    <a:pt x="6141707" y="78613"/>
                  </a:lnTo>
                  <a:lnTo>
                    <a:pt x="6154001" y="85344"/>
                  </a:lnTo>
                  <a:lnTo>
                    <a:pt x="6168441" y="86893"/>
                  </a:lnTo>
                  <a:lnTo>
                    <a:pt x="6182347" y="82702"/>
                  </a:lnTo>
                  <a:lnTo>
                    <a:pt x="6193193" y="73825"/>
                  </a:lnTo>
                  <a:lnTo>
                    <a:pt x="6199924" y="61518"/>
                  </a:lnTo>
                  <a:lnTo>
                    <a:pt x="6201435" y="47078"/>
                  </a:lnTo>
                  <a:close/>
                </a:path>
                <a:path w="8533130" h="5299075">
                  <a:moveTo>
                    <a:pt x="6212129" y="155498"/>
                  </a:moveTo>
                  <a:lnTo>
                    <a:pt x="6207823" y="141630"/>
                  </a:lnTo>
                  <a:lnTo>
                    <a:pt x="6198857" y="130886"/>
                  </a:lnTo>
                  <a:lnTo>
                    <a:pt x="6186500" y="124294"/>
                  </a:lnTo>
                  <a:lnTo>
                    <a:pt x="6172047" y="122910"/>
                  </a:lnTo>
                  <a:lnTo>
                    <a:pt x="6158166" y="127241"/>
                  </a:lnTo>
                  <a:lnTo>
                    <a:pt x="6147422" y="136245"/>
                  </a:lnTo>
                  <a:lnTo>
                    <a:pt x="6140831" y="148628"/>
                  </a:lnTo>
                  <a:lnTo>
                    <a:pt x="6139434" y="163080"/>
                  </a:lnTo>
                  <a:lnTo>
                    <a:pt x="6143739" y="176949"/>
                  </a:lnTo>
                  <a:lnTo>
                    <a:pt x="6152705" y="187693"/>
                  </a:lnTo>
                  <a:lnTo>
                    <a:pt x="6165062" y="194284"/>
                  </a:lnTo>
                  <a:lnTo>
                    <a:pt x="6179515" y="195668"/>
                  </a:lnTo>
                  <a:lnTo>
                    <a:pt x="6193447" y="191338"/>
                  </a:lnTo>
                  <a:lnTo>
                    <a:pt x="6204191" y="182333"/>
                  </a:lnTo>
                  <a:lnTo>
                    <a:pt x="6210757" y="169951"/>
                  </a:lnTo>
                  <a:lnTo>
                    <a:pt x="6212129" y="155498"/>
                  </a:lnTo>
                  <a:close/>
                </a:path>
                <a:path w="8533130" h="5299075">
                  <a:moveTo>
                    <a:pt x="6224117" y="263779"/>
                  </a:moveTo>
                  <a:lnTo>
                    <a:pt x="6219622" y="249961"/>
                  </a:lnTo>
                  <a:lnTo>
                    <a:pt x="6210490" y="239318"/>
                  </a:lnTo>
                  <a:lnTo>
                    <a:pt x="6198019" y="232867"/>
                  </a:lnTo>
                  <a:lnTo>
                    <a:pt x="6183515" y="231660"/>
                  </a:lnTo>
                  <a:lnTo>
                    <a:pt x="6169749" y="236156"/>
                  </a:lnTo>
                  <a:lnTo>
                    <a:pt x="6159106" y="245275"/>
                  </a:lnTo>
                  <a:lnTo>
                    <a:pt x="6152642" y="257733"/>
                  </a:lnTo>
                  <a:lnTo>
                    <a:pt x="6151423" y="272199"/>
                  </a:lnTo>
                  <a:lnTo>
                    <a:pt x="6155918" y="286016"/>
                  </a:lnTo>
                  <a:lnTo>
                    <a:pt x="6165050" y="296659"/>
                  </a:lnTo>
                  <a:lnTo>
                    <a:pt x="6177521" y="303110"/>
                  </a:lnTo>
                  <a:lnTo>
                    <a:pt x="6192024" y="304317"/>
                  </a:lnTo>
                  <a:lnTo>
                    <a:pt x="6205791" y="299834"/>
                  </a:lnTo>
                  <a:lnTo>
                    <a:pt x="6216434" y="290715"/>
                  </a:lnTo>
                  <a:lnTo>
                    <a:pt x="6222885" y="278257"/>
                  </a:lnTo>
                  <a:lnTo>
                    <a:pt x="6224117" y="263779"/>
                  </a:lnTo>
                  <a:close/>
                </a:path>
                <a:path w="8533130" h="5299075">
                  <a:moveTo>
                    <a:pt x="6224663" y="3170517"/>
                  </a:moveTo>
                  <a:lnTo>
                    <a:pt x="6224244" y="3163265"/>
                  </a:lnTo>
                  <a:lnTo>
                    <a:pt x="6221133" y="3156724"/>
                  </a:lnTo>
                  <a:lnTo>
                    <a:pt x="6215913" y="3152063"/>
                  </a:lnTo>
                  <a:lnTo>
                    <a:pt x="6209322" y="3149701"/>
                  </a:lnTo>
                  <a:lnTo>
                    <a:pt x="6202070" y="3150082"/>
                  </a:lnTo>
                  <a:lnTo>
                    <a:pt x="6195530" y="3153232"/>
                  </a:lnTo>
                  <a:lnTo>
                    <a:pt x="6190843" y="3158464"/>
                  </a:lnTo>
                  <a:lnTo>
                    <a:pt x="6188468" y="3165068"/>
                  </a:lnTo>
                  <a:lnTo>
                    <a:pt x="6188799" y="3172333"/>
                  </a:lnTo>
                  <a:lnTo>
                    <a:pt x="6191999" y="3178860"/>
                  </a:lnTo>
                  <a:lnTo>
                    <a:pt x="6197244" y="3183521"/>
                  </a:lnTo>
                  <a:lnTo>
                    <a:pt x="6203848" y="3185884"/>
                  </a:lnTo>
                  <a:lnTo>
                    <a:pt x="6211100" y="3185515"/>
                  </a:lnTo>
                  <a:lnTo>
                    <a:pt x="6217653" y="3182366"/>
                  </a:lnTo>
                  <a:lnTo>
                    <a:pt x="6222314" y="3177121"/>
                  </a:lnTo>
                  <a:lnTo>
                    <a:pt x="6224663" y="3170517"/>
                  </a:lnTo>
                  <a:close/>
                </a:path>
                <a:path w="8533130" h="5299075">
                  <a:moveTo>
                    <a:pt x="6237262" y="371906"/>
                  </a:moveTo>
                  <a:lnTo>
                    <a:pt x="6232601" y="358152"/>
                  </a:lnTo>
                  <a:lnTo>
                    <a:pt x="6223343" y="347611"/>
                  </a:lnTo>
                  <a:lnTo>
                    <a:pt x="6210795" y="341312"/>
                  </a:lnTo>
                  <a:lnTo>
                    <a:pt x="6196279" y="340271"/>
                  </a:lnTo>
                  <a:lnTo>
                    <a:pt x="6182550" y="344919"/>
                  </a:lnTo>
                  <a:lnTo>
                    <a:pt x="6172022" y="354164"/>
                  </a:lnTo>
                  <a:lnTo>
                    <a:pt x="6165735" y="366687"/>
                  </a:lnTo>
                  <a:lnTo>
                    <a:pt x="6164694" y="381177"/>
                  </a:lnTo>
                  <a:lnTo>
                    <a:pt x="6169355" y="394931"/>
                  </a:lnTo>
                  <a:lnTo>
                    <a:pt x="6178613" y="405472"/>
                  </a:lnTo>
                  <a:lnTo>
                    <a:pt x="6191161" y="411772"/>
                  </a:lnTo>
                  <a:lnTo>
                    <a:pt x="6205690" y="412826"/>
                  </a:lnTo>
                  <a:lnTo>
                    <a:pt x="6219406" y="408178"/>
                  </a:lnTo>
                  <a:lnTo>
                    <a:pt x="6229934" y="398919"/>
                  </a:lnTo>
                  <a:lnTo>
                    <a:pt x="6236233" y="386397"/>
                  </a:lnTo>
                  <a:lnTo>
                    <a:pt x="6237262" y="371906"/>
                  </a:lnTo>
                  <a:close/>
                </a:path>
                <a:path w="8533130" h="5299075">
                  <a:moveTo>
                    <a:pt x="6251702" y="479856"/>
                  </a:moveTo>
                  <a:lnTo>
                    <a:pt x="6246876" y="466166"/>
                  </a:lnTo>
                  <a:lnTo>
                    <a:pt x="6237503" y="455739"/>
                  </a:lnTo>
                  <a:lnTo>
                    <a:pt x="6224930" y="449580"/>
                  </a:lnTo>
                  <a:lnTo>
                    <a:pt x="6210452" y="448703"/>
                  </a:lnTo>
                  <a:lnTo>
                    <a:pt x="6196698" y="453517"/>
                  </a:lnTo>
                  <a:lnTo>
                    <a:pt x="6186259" y="462902"/>
                  </a:lnTo>
                  <a:lnTo>
                    <a:pt x="6180112" y="475500"/>
                  </a:lnTo>
                  <a:lnTo>
                    <a:pt x="6179261" y="490004"/>
                  </a:lnTo>
                  <a:lnTo>
                    <a:pt x="6184087" y="503707"/>
                  </a:lnTo>
                  <a:lnTo>
                    <a:pt x="6193460" y="514134"/>
                  </a:lnTo>
                  <a:lnTo>
                    <a:pt x="6206033" y="520280"/>
                  </a:lnTo>
                  <a:lnTo>
                    <a:pt x="6220511" y="521157"/>
                  </a:lnTo>
                  <a:lnTo>
                    <a:pt x="6223025" y="520280"/>
                  </a:lnTo>
                  <a:lnTo>
                    <a:pt x="6226187" y="522185"/>
                  </a:lnTo>
                  <a:lnTo>
                    <a:pt x="6250686" y="504050"/>
                  </a:lnTo>
                  <a:lnTo>
                    <a:pt x="6249124" y="497801"/>
                  </a:lnTo>
                  <a:lnTo>
                    <a:pt x="6250800" y="494360"/>
                  </a:lnTo>
                  <a:lnTo>
                    <a:pt x="6251702" y="479856"/>
                  </a:lnTo>
                  <a:close/>
                </a:path>
                <a:path w="8533130" h="5299075">
                  <a:moveTo>
                    <a:pt x="6252057" y="3793147"/>
                  </a:moveTo>
                  <a:lnTo>
                    <a:pt x="6251867" y="3786136"/>
                  </a:lnTo>
                  <a:lnTo>
                    <a:pt x="6248870" y="3779507"/>
                  </a:lnTo>
                  <a:lnTo>
                    <a:pt x="6243599" y="3774541"/>
                  </a:lnTo>
                  <a:lnTo>
                    <a:pt x="6237021" y="3772090"/>
                  </a:lnTo>
                  <a:lnTo>
                    <a:pt x="6229997" y="3772281"/>
                  </a:lnTo>
                  <a:lnTo>
                    <a:pt x="6223343" y="3775252"/>
                  </a:lnTo>
                  <a:lnTo>
                    <a:pt x="6218390" y="3780561"/>
                  </a:lnTo>
                  <a:lnTo>
                    <a:pt x="6215951" y="3787127"/>
                  </a:lnTo>
                  <a:lnTo>
                    <a:pt x="6216154" y="3794137"/>
                  </a:lnTo>
                  <a:lnTo>
                    <a:pt x="6219088" y="3800754"/>
                  </a:lnTo>
                  <a:lnTo>
                    <a:pt x="6224371" y="3805720"/>
                  </a:lnTo>
                  <a:lnTo>
                    <a:pt x="6230937" y="3808171"/>
                  </a:lnTo>
                  <a:lnTo>
                    <a:pt x="6237960" y="3807980"/>
                  </a:lnTo>
                  <a:lnTo>
                    <a:pt x="6244615" y="3805009"/>
                  </a:lnTo>
                  <a:lnTo>
                    <a:pt x="6249594" y="3799713"/>
                  </a:lnTo>
                  <a:lnTo>
                    <a:pt x="6252057" y="3793147"/>
                  </a:lnTo>
                  <a:close/>
                </a:path>
                <a:path w="8533130" h="5299075">
                  <a:moveTo>
                    <a:pt x="6267437" y="587616"/>
                  </a:moveTo>
                  <a:lnTo>
                    <a:pt x="6262484" y="573989"/>
                  </a:lnTo>
                  <a:lnTo>
                    <a:pt x="6252997" y="563676"/>
                  </a:lnTo>
                  <a:lnTo>
                    <a:pt x="6240310" y="557682"/>
                  </a:lnTo>
                  <a:lnTo>
                    <a:pt x="6225794" y="556983"/>
                  </a:lnTo>
                  <a:lnTo>
                    <a:pt x="6212154" y="561975"/>
                  </a:lnTo>
                  <a:lnTo>
                    <a:pt x="6201854" y="571474"/>
                  </a:lnTo>
                  <a:lnTo>
                    <a:pt x="6201245" y="572744"/>
                  </a:lnTo>
                  <a:lnTo>
                    <a:pt x="6199441" y="572414"/>
                  </a:lnTo>
                  <a:lnTo>
                    <a:pt x="6192609" y="573925"/>
                  </a:lnTo>
                  <a:lnTo>
                    <a:pt x="6186830" y="577888"/>
                  </a:lnTo>
                  <a:lnTo>
                    <a:pt x="6182868" y="583971"/>
                  </a:lnTo>
                  <a:lnTo>
                    <a:pt x="6181572" y="591121"/>
                  </a:lnTo>
                  <a:lnTo>
                    <a:pt x="6183084" y="597966"/>
                  </a:lnTo>
                  <a:lnTo>
                    <a:pt x="6187021" y="603745"/>
                  </a:lnTo>
                  <a:lnTo>
                    <a:pt x="6193053" y="607707"/>
                  </a:lnTo>
                  <a:lnTo>
                    <a:pt x="6198819" y="608736"/>
                  </a:lnTo>
                  <a:lnTo>
                    <a:pt x="6200140" y="612292"/>
                  </a:lnTo>
                  <a:lnTo>
                    <a:pt x="6209665" y="622604"/>
                  </a:lnTo>
                  <a:lnTo>
                    <a:pt x="6222365" y="628599"/>
                  </a:lnTo>
                  <a:lnTo>
                    <a:pt x="6236881" y="629297"/>
                  </a:lnTo>
                  <a:lnTo>
                    <a:pt x="6250457" y="624306"/>
                  </a:lnTo>
                  <a:lnTo>
                    <a:pt x="6260757" y="614794"/>
                  </a:lnTo>
                  <a:lnTo>
                    <a:pt x="6266751" y="602132"/>
                  </a:lnTo>
                  <a:lnTo>
                    <a:pt x="6267437" y="587616"/>
                  </a:lnTo>
                  <a:close/>
                </a:path>
                <a:path w="8533130" h="5299075">
                  <a:moveTo>
                    <a:pt x="6280696" y="416941"/>
                  </a:moveTo>
                  <a:lnTo>
                    <a:pt x="6278791" y="410184"/>
                  </a:lnTo>
                  <a:lnTo>
                    <a:pt x="6274486" y="404634"/>
                  </a:lnTo>
                  <a:lnTo>
                    <a:pt x="6268199" y="401027"/>
                  </a:lnTo>
                  <a:lnTo>
                    <a:pt x="6260947" y="400151"/>
                  </a:lnTo>
                  <a:lnTo>
                    <a:pt x="6254191" y="402043"/>
                  </a:lnTo>
                  <a:lnTo>
                    <a:pt x="6248628" y="406323"/>
                  </a:lnTo>
                  <a:lnTo>
                    <a:pt x="6245009" y="412623"/>
                  </a:lnTo>
                  <a:lnTo>
                    <a:pt x="6244171" y="419836"/>
                  </a:lnTo>
                  <a:lnTo>
                    <a:pt x="6246076" y="426593"/>
                  </a:lnTo>
                  <a:lnTo>
                    <a:pt x="6250381" y="432142"/>
                  </a:lnTo>
                  <a:lnTo>
                    <a:pt x="6256731" y="435749"/>
                  </a:lnTo>
                  <a:lnTo>
                    <a:pt x="6263906" y="436626"/>
                  </a:lnTo>
                  <a:lnTo>
                    <a:pt x="6270637" y="434733"/>
                  </a:lnTo>
                  <a:lnTo>
                    <a:pt x="6276175" y="430453"/>
                  </a:lnTo>
                  <a:lnTo>
                    <a:pt x="6279807" y="424154"/>
                  </a:lnTo>
                  <a:lnTo>
                    <a:pt x="6280696" y="416941"/>
                  </a:lnTo>
                  <a:close/>
                </a:path>
                <a:path w="8533130" h="5299075">
                  <a:moveTo>
                    <a:pt x="6284569" y="695159"/>
                  </a:moveTo>
                  <a:lnTo>
                    <a:pt x="6279388" y="681583"/>
                  </a:lnTo>
                  <a:lnTo>
                    <a:pt x="6269748" y="671398"/>
                  </a:lnTo>
                  <a:lnTo>
                    <a:pt x="6257023" y="665556"/>
                  </a:lnTo>
                  <a:lnTo>
                    <a:pt x="6242545" y="665048"/>
                  </a:lnTo>
                  <a:lnTo>
                    <a:pt x="6228956" y="670217"/>
                  </a:lnTo>
                  <a:lnTo>
                    <a:pt x="6218771" y="679843"/>
                  </a:lnTo>
                  <a:lnTo>
                    <a:pt x="6212929" y="692594"/>
                  </a:lnTo>
                  <a:lnTo>
                    <a:pt x="6212395" y="707110"/>
                  </a:lnTo>
                  <a:lnTo>
                    <a:pt x="6217577" y="720686"/>
                  </a:lnTo>
                  <a:lnTo>
                    <a:pt x="6227216" y="730885"/>
                  </a:lnTo>
                  <a:lnTo>
                    <a:pt x="6239942" y="736714"/>
                  </a:lnTo>
                  <a:lnTo>
                    <a:pt x="6254407" y="737222"/>
                  </a:lnTo>
                  <a:lnTo>
                    <a:pt x="6268009" y="732066"/>
                  </a:lnTo>
                  <a:lnTo>
                    <a:pt x="6278194" y="722426"/>
                  </a:lnTo>
                  <a:lnTo>
                    <a:pt x="6284023" y="709676"/>
                  </a:lnTo>
                  <a:lnTo>
                    <a:pt x="6284569" y="695159"/>
                  </a:lnTo>
                  <a:close/>
                </a:path>
                <a:path w="8533130" h="5299075">
                  <a:moveTo>
                    <a:pt x="6303010" y="802449"/>
                  </a:moveTo>
                  <a:lnTo>
                    <a:pt x="6297663" y="788936"/>
                  </a:lnTo>
                  <a:lnTo>
                    <a:pt x="6287948" y="778878"/>
                  </a:lnTo>
                  <a:lnTo>
                    <a:pt x="6275146" y="773214"/>
                  </a:lnTo>
                  <a:lnTo>
                    <a:pt x="6260592" y="772896"/>
                  </a:lnTo>
                  <a:lnTo>
                    <a:pt x="6247104" y="778243"/>
                  </a:lnTo>
                  <a:lnTo>
                    <a:pt x="6237046" y="788009"/>
                  </a:lnTo>
                  <a:lnTo>
                    <a:pt x="6231382" y="800836"/>
                  </a:lnTo>
                  <a:lnTo>
                    <a:pt x="6231077" y="815365"/>
                  </a:lnTo>
                  <a:lnTo>
                    <a:pt x="6236436" y="828865"/>
                  </a:lnTo>
                  <a:lnTo>
                    <a:pt x="6246190" y="838923"/>
                  </a:lnTo>
                  <a:lnTo>
                    <a:pt x="6258992" y="844588"/>
                  </a:lnTo>
                  <a:lnTo>
                    <a:pt x="6273482" y="844905"/>
                  </a:lnTo>
                  <a:lnTo>
                    <a:pt x="6287033" y="839571"/>
                  </a:lnTo>
                  <a:lnTo>
                    <a:pt x="6297092" y="829805"/>
                  </a:lnTo>
                  <a:lnTo>
                    <a:pt x="6302730" y="816978"/>
                  </a:lnTo>
                  <a:lnTo>
                    <a:pt x="6303010" y="802449"/>
                  </a:lnTo>
                  <a:close/>
                </a:path>
                <a:path w="8533130" h="5299075">
                  <a:moveTo>
                    <a:pt x="6306210" y="3866743"/>
                  </a:moveTo>
                  <a:lnTo>
                    <a:pt x="6305867" y="3859746"/>
                  </a:lnTo>
                  <a:lnTo>
                    <a:pt x="6302743" y="3853180"/>
                  </a:lnTo>
                  <a:lnTo>
                    <a:pt x="6297320" y="3848341"/>
                  </a:lnTo>
                  <a:lnTo>
                    <a:pt x="6290691" y="3846042"/>
                  </a:lnTo>
                  <a:lnTo>
                    <a:pt x="6283680" y="3846385"/>
                  </a:lnTo>
                  <a:lnTo>
                    <a:pt x="6277102" y="3849509"/>
                  </a:lnTo>
                  <a:lnTo>
                    <a:pt x="6272314" y="3854932"/>
                  </a:lnTo>
                  <a:lnTo>
                    <a:pt x="6270028" y="3861549"/>
                  </a:lnTo>
                  <a:lnTo>
                    <a:pt x="6270371" y="3868559"/>
                  </a:lnTo>
                  <a:lnTo>
                    <a:pt x="6273482" y="3875113"/>
                  </a:lnTo>
                  <a:lnTo>
                    <a:pt x="6278905" y="3879951"/>
                  </a:lnTo>
                  <a:lnTo>
                    <a:pt x="6285535" y="3882250"/>
                  </a:lnTo>
                  <a:lnTo>
                    <a:pt x="6292558" y="3881907"/>
                  </a:lnTo>
                  <a:lnTo>
                    <a:pt x="6299136" y="3878783"/>
                  </a:lnTo>
                  <a:lnTo>
                    <a:pt x="6303924" y="3873360"/>
                  </a:lnTo>
                  <a:lnTo>
                    <a:pt x="6306210" y="3866743"/>
                  </a:lnTo>
                  <a:close/>
                </a:path>
                <a:path w="8533130" h="5299075">
                  <a:moveTo>
                    <a:pt x="6308344" y="329069"/>
                  </a:moveTo>
                  <a:lnTo>
                    <a:pt x="6306261" y="322364"/>
                  </a:lnTo>
                  <a:lnTo>
                    <a:pt x="6301803" y="316928"/>
                  </a:lnTo>
                  <a:lnTo>
                    <a:pt x="6295402" y="313486"/>
                  </a:lnTo>
                  <a:lnTo>
                    <a:pt x="6288176" y="312801"/>
                  </a:lnTo>
                  <a:lnTo>
                    <a:pt x="6281496" y="314871"/>
                  </a:lnTo>
                  <a:lnTo>
                    <a:pt x="6276098" y="319303"/>
                  </a:lnTo>
                  <a:lnTo>
                    <a:pt x="6272720" y="325704"/>
                  </a:lnTo>
                  <a:lnTo>
                    <a:pt x="6271996" y="332930"/>
                  </a:lnTo>
                  <a:lnTo>
                    <a:pt x="6274028" y="339636"/>
                  </a:lnTo>
                  <a:lnTo>
                    <a:pt x="6278435" y="345059"/>
                  </a:lnTo>
                  <a:lnTo>
                    <a:pt x="6284823" y="348500"/>
                  </a:lnTo>
                  <a:lnTo>
                    <a:pt x="6292075" y="349186"/>
                  </a:lnTo>
                  <a:lnTo>
                    <a:pt x="6298806" y="347129"/>
                  </a:lnTo>
                  <a:lnTo>
                    <a:pt x="6304242" y="342696"/>
                  </a:lnTo>
                  <a:lnTo>
                    <a:pt x="6307645" y="336296"/>
                  </a:lnTo>
                  <a:lnTo>
                    <a:pt x="6308344" y="329069"/>
                  </a:lnTo>
                  <a:close/>
                </a:path>
                <a:path w="8533130" h="5299075">
                  <a:moveTo>
                    <a:pt x="6312674" y="3145421"/>
                  </a:moveTo>
                  <a:lnTo>
                    <a:pt x="6312027" y="3138182"/>
                  </a:lnTo>
                  <a:lnTo>
                    <a:pt x="6308623" y="3131769"/>
                  </a:lnTo>
                  <a:lnTo>
                    <a:pt x="6303200" y="3127324"/>
                  </a:lnTo>
                  <a:lnTo>
                    <a:pt x="6296507" y="3125241"/>
                  </a:lnTo>
                  <a:lnTo>
                    <a:pt x="6289345" y="3125901"/>
                  </a:lnTo>
                  <a:lnTo>
                    <a:pt x="6282931" y="3129318"/>
                  </a:lnTo>
                  <a:lnTo>
                    <a:pt x="6278461" y="3134728"/>
                  </a:lnTo>
                  <a:lnTo>
                    <a:pt x="6276340" y="3141434"/>
                  </a:lnTo>
                  <a:lnTo>
                    <a:pt x="6276962" y="3148660"/>
                  </a:lnTo>
                  <a:lnTo>
                    <a:pt x="6280404" y="3155061"/>
                  </a:lnTo>
                  <a:lnTo>
                    <a:pt x="6285814" y="3159518"/>
                  </a:lnTo>
                  <a:lnTo>
                    <a:pt x="6292507" y="3161601"/>
                  </a:lnTo>
                  <a:lnTo>
                    <a:pt x="6299784" y="3160928"/>
                  </a:lnTo>
                  <a:lnTo>
                    <a:pt x="6306172" y="3157524"/>
                  </a:lnTo>
                  <a:lnTo>
                    <a:pt x="6310592" y="3152102"/>
                  </a:lnTo>
                  <a:lnTo>
                    <a:pt x="6312674" y="3145421"/>
                  </a:lnTo>
                  <a:close/>
                </a:path>
                <a:path w="8533130" h="5299075">
                  <a:moveTo>
                    <a:pt x="6322987" y="909472"/>
                  </a:moveTo>
                  <a:lnTo>
                    <a:pt x="6317462" y="896035"/>
                  </a:lnTo>
                  <a:lnTo>
                    <a:pt x="6307582" y="886117"/>
                  </a:lnTo>
                  <a:lnTo>
                    <a:pt x="6294704" y="880630"/>
                  </a:lnTo>
                  <a:lnTo>
                    <a:pt x="6280188" y="880516"/>
                  </a:lnTo>
                  <a:lnTo>
                    <a:pt x="6266739" y="886028"/>
                  </a:lnTo>
                  <a:lnTo>
                    <a:pt x="6256794" y="895934"/>
                  </a:lnTo>
                  <a:lnTo>
                    <a:pt x="6251295" y="908837"/>
                  </a:lnTo>
                  <a:lnTo>
                    <a:pt x="6251194" y="923353"/>
                  </a:lnTo>
                  <a:lnTo>
                    <a:pt x="6256731" y="936790"/>
                  </a:lnTo>
                  <a:lnTo>
                    <a:pt x="6266650" y="946721"/>
                  </a:lnTo>
                  <a:lnTo>
                    <a:pt x="6279578" y="952207"/>
                  </a:lnTo>
                  <a:lnTo>
                    <a:pt x="6294107" y="952334"/>
                  </a:lnTo>
                  <a:lnTo>
                    <a:pt x="6307544" y="946810"/>
                  </a:lnTo>
                  <a:lnTo>
                    <a:pt x="6317437" y="936904"/>
                  </a:lnTo>
                  <a:lnTo>
                    <a:pt x="6322898" y="924001"/>
                  </a:lnTo>
                  <a:lnTo>
                    <a:pt x="6322987" y="909472"/>
                  </a:lnTo>
                  <a:close/>
                </a:path>
                <a:path w="8533130" h="5299075">
                  <a:moveTo>
                    <a:pt x="6333744" y="240538"/>
                  </a:moveTo>
                  <a:lnTo>
                    <a:pt x="6331521" y="233883"/>
                  </a:lnTo>
                  <a:lnTo>
                    <a:pt x="6326937" y="228574"/>
                  </a:lnTo>
                  <a:lnTo>
                    <a:pt x="6320409" y="225298"/>
                  </a:lnTo>
                  <a:lnTo>
                    <a:pt x="6313208" y="224790"/>
                  </a:lnTo>
                  <a:lnTo>
                    <a:pt x="6306578" y="227025"/>
                  </a:lnTo>
                  <a:lnTo>
                    <a:pt x="6301270" y="231584"/>
                  </a:lnTo>
                  <a:lnTo>
                    <a:pt x="6297981" y="238074"/>
                  </a:lnTo>
                  <a:lnTo>
                    <a:pt x="6297473" y="245313"/>
                  </a:lnTo>
                  <a:lnTo>
                    <a:pt x="6299720" y="251955"/>
                  </a:lnTo>
                  <a:lnTo>
                    <a:pt x="6304280" y="257276"/>
                  </a:lnTo>
                  <a:lnTo>
                    <a:pt x="6310744" y="260565"/>
                  </a:lnTo>
                  <a:lnTo>
                    <a:pt x="6318009" y="261061"/>
                  </a:lnTo>
                  <a:lnTo>
                    <a:pt x="6324663" y="258826"/>
                  </a:lnTo>
                  <a:lnTo>
                    <a:pt x="6329959" y="254254"/>
                  </a:lnTo>
                  <a:lnTo>
                    <a:pt x="6333172" y="247777"/>
                  </a:lnTo>
                  <a:lnTo>
                    <a:pt x="6333744" y="240538"/>
                  </a:lnTo>
                  <a:close/>
                </a:path>
                <a:path w="8533130" h="5299075">
                  <a:moveTo>
                    <a:pt x="6344539" y="1030706"/>
                  </a:moveTo>
                  <a:lnTo>
                    <a:pt x="6344513" y="1016177"/>
                  </a:lnTo>
                  <a:lnTo>
                    <a:pt x="6338773" y="1002817"/>
                  </a:lnTo>
                  <a:lnTo>
                    <a:pt x="6328702" y="993038"/>
                  </a:lnTo>
                  <a:lnTo>
                    <a:pt x="6315710" y="987729"/>
                  </a:lnTo>
                  <a:lnTo>
                    <a:pt x="6301206" y="987818"/>
                  </a:lnTo>
                  <a:lnTo>
                    <a:pt x="6287821" y="993546"/>
                  </a:lnTo>
                  <a:lnTo>
                    <a:pt x="6278029" y="1003592"/>
                  </a:lnTo>
                  <a:lnTo>
                    <a:pt x="6272898" y="1016177"/>
                  </a:lnTo>
                  <a:lnTo>
                    <a:pt x="6272847" y="1031087"/>
                  </a:lnTo>
                  <a:lnTo>
                    <a:pt x="6278562" y="1044435"/>
                  </a:lnTo>
                  <a:lnTo>
                    <a:pt x="6288595" y="1054227"/>
                  </a:lnTo>
                  <a:lnTo>
                    <a:pt x="6301587" y="1059522"/>
                  </a:lnTo>
                  <a:lnTo>
                    <a:pt x="6316154" y="1059434"/>
                  </a:lnTo>
                  <a:lnTo>
                    <a:pt x="6329464" y="1053719"/>
                  </a:lnTo>
                  <a:lnTo>
                    <a:pt x="6339230" y="1043673"/>
                  </a:lnTo>
                  <a:lnTo>
                    <a:pt x="6344539" y="1030706"/>
                  </a:lnTo>
                  <a:close/>
                </a:path>
                <a:path w="8533130" h="5299075">
                  <a:moveTo>
                    <a:pt x="6356947" y="151409"/>
                  </a:moveTo>
                  <a:lnTo>
                    <a:pt x="6354521" y="144830"/>
                  </a:lnTo>
                  <a:lnTo>
                    <a:pt x="6349797" y="139623"/>
                  </a:lnTo>
                  <a:lnTo>
                    <a:pt x="6343218" y="136512"/>
                  </a:lnTo>
                  <a:lnTo>
                    <a:pt x="6335966" y="136182"/>
                  </a:lnTo>
                  <a:lnTo>
                    <a:pt x="6329400" y="138582"/>
                  </a:lnTo>
                  <a:lnTo>
                    <a:pt x="6324219" y="143268"/>
                  </a:lnTo>
                  <a:lnTo>
                    <a:pt x="6321184" y="149821"/>
                  </a:lnTo>
                  <a:lnTo>
                    <a:pt x="6320790" y="157073"/>
                  </a:lnTo>
                  <a:lnTo>
                    <a:pt x="6323165" y="163664"/>
                  </a:lnTo>
                  <a:lnTo>
                    <a:pt x="6327838" y="168871"/>
                  </a:lnTo>
                  <a:lnTo>
                    <a:pt x="6334328" y="171996"/>
                  </a:lnTo>
                  <a:lnTo>
                    <a:pt x="6341656" y="172313"/>
                  </a:lnTo>
                  <a:lnTo>
                    <a:pt x="6348285" y="169926"/>
                  </a:lnTo>
                  <a:lnTo>
                    <a:pt x="6353505" y="165227"/>
                  </a:lnTo>
                  <a:lnTo>
                    <a:pt x="6356629" y="158661"/>
                  </a:lnTo>
                  <a:lnTo>
                    <a:pt x="6356947" y="151409"/>
                  </a:lnTo>
                  <a:close/>
                </a:path>
                <a:path w="8533130" h="5299075">
                  <a:moveTo>
                    <a:pt x="6362141" y="3939032"/>
                  </a:moveTo>
                  <a:lnTo>
                    <a:pt x="6361608" y="3932034"/>
                  </a:lnTo>
                  <a:lnTo>
                    <a:pt x="6358306" y="3925544"/>
                  </a:lnTo>
                  <a:lnTo>
                    <a:pt x="6352807" y="3920858"/>
                  </a:lnTo>
                  <a:lnTo>
                    <a:pt x="6346152" y="3918712"/>
                  </a:lnTo>
                  <a:lnTo>
                    <a:pt x="6339167" y="3919232"/>
                  </a:lnTo>
                  <a:lnTo>
                    <a:pt x="6332652" y="3922509"/>
                  </a:lnTo>
                  <a:lnTo>
                    <a:pt x="6327927" y="3928033"/>
                  </a:lnTo>
                  <a:lnTo>
                    <a:pt x="6325806" y="3934714"/>
                  </a:lnTo>
                  <a:lnTo>
                    <a:pt x="6326365" y="3941711"/>
                  </a:lnTo>
                  <a:lnTo>
                    <a:pt x="6329680" y="3948201"/>
                  </a:lnTo>
                  <a:lnTo>
                    <a:pt x="6335179" y="3952887"/>
                  </a:lnTo>
                  <a:lnTo>
                    <a:pt x="6341834" y="3955034"/>
                  </a:lnTo>
                  <a:lnTo>
                    <a:pt x="6348831" y="3954513"/>
                  </a:lnTo>
                  <a:lnTo>
                    <a:pt x="6355334" y="3951236"/>
                  </a:lnTo>
                  <a:lnTo>
                    <a:pt x="6360007" y="3945712"/>
                  </a:lnTo>
                  <a:lnTo>
                    <a:pt x="6362141" y="3939032"/>
                  </a:lnTo>
                  <a:close/>
                </a:path>
                <a:path w="8533130" h="5299075">
                  <a:moveTo>
                    <a:pt x="6367742" y="1137043"/>
                  </a:moveTo>
                  <a:lnTo>
                    <a:pt x="6367462" y="1122514"/>
                  </a:lnTo>
                  <a:lnTo>
                    <a:pt x="6361557" y="1109268"/>
                  </a:lnTo>
                  <a:lnTo>
                    <a:pt x="6351346" y="1099629"/>
                  </a:lnTo>
                  <a:lnTo>
                    <a:pt x="6338240" y="1094524"/>
                  </a:lnTo>
                  <a:lnTo>
                    <a:pt x="6323635" y="1094828"/>
                  </a:lnTo>
                  <a:lnTo>
                    <a:pt x="6310414" y="1100747"/>
                  </a:lnTo>
                  <a:lnTo>
                    <a:pt x="6300800" y="1110932"/>
                  </a:lnTo>
                  <a:lnTo>
                    <a:pt x="6295695" y="1124000"/>
                  </a:lnTo>
                  <a:lnTo>
                    <a:pt x="6296050" y="1138516"/>
                  </a:lnTo>
                  <a:lnTo>
                    <a:pt x="6301943" y="1151788"/>
                  </a:lnTo>
                  <a:lnTo>
                    <a:pt x="6312141" y="1161415"/>
                  </a:lnTo>
                  <a:lnTo>
                    <a:pt x="6325209" y="1166533"/>
                  </a:lnTo>
                  <a:lnTo>
                    <a:pt x="6339738" y="1166215"/>
                  </a:lnTo>
                  <a:lnTo>
                    <a:pt x="6353010" y="1160297"/>
                  </a:lnTo>
                  <a:lnTo>
                    <a:pt x="6362636" y="1150112"/>
                  </a:lnTo>
                  <a:lnTo>
                    <a:pt x="6367742" y="1137043"/>
                  </a:lnTo>
                  <a:close/>
                </a:path>
                <a:path w="8533130" h="5299075">
                  <a:moveTo>
                    <a:pt x="6377927" y="61798"/>
                  </a:moveTo>
                  <a:lnTo>
                    <a:pt x="6375413" y="55270"/>
                  </a:lnTo>
                  <a:lnTo>
                    <a:pt x="6370625" y="50165"/>
                  </a:lnTo>
                  <a:lnTo>
                    <a:pt x="6363970" y="47205"/>
                  </a:lnTo>
                  <a:lnTo>
                    <a:pt x="6356744" y="47040"/>
                  </a:lnTo>
                  <a:lnTo>
                    <a:pt x="6350228" y="49593"/>
                  </a:lnTo>
                  <a:lnTo>
                    <a:pt x="6345148" y="54394"/>
                  </a:lnTo>
                  <a:lnTo>
                    <a:pt x="6342189" y="61023"/>
                  </a:lnTo>
                  <a:lnTo>
                    <a:pt x="6342050" y="68287"/>
                  </a:lnTo>
                  <a:lnTo>
                    <a:pt x="6344590" y="74815"/>
                  </a:lnTo>
                  <a:lnTo>
                    <a:pt x="6349390" y="79921"/>
                  </a:lnTo>
                  <a:lnTo>
                    <a:pt x="6355982" y="82892"/>
                  </a:lnTo>
                  <a:lnTo>
                    <a:pt x="6363208" y="83045"/>
                  </a:lnTo>
                  <a:lnTo>
                    <a:pt x="6369723" y="80492"/>
                  </a:lnTo>
                  <a:lnTo>
                    <a:pt x="6374816" y="75692"/>
                  </a:lnTo>
                  <a:lnTo>
                    <a:pt x="6377762" y="69062"/>
                  </a:lnTo>
                  <a:lnTo>
                    <a:pt x="6377927" y="61798"/>
                  </a:lnTo>
                  <a:close/>
                </a:path>
                <a:path w="8533130" h="5299075">
                  <a:moveTo>
                    <a:pt x="6392519" y="1243012"/>
                  </a:moveTo>
                  <a:lnTo>
                    <a:pt x="6391948" y="1228483"/>
                  </a:lnTo>
                  <a:lnTo>
                    <a:pt x="6385877" y="1215326"/>
                  </a:lnTo>
                  <a:lnTo>
                    <a:pt x="6375565" y="1205852"/>
                  </a:lnTo>
                  <a:lnTo>
                    <a:pt x="6362420" y="1200950"/>
                  </a:lnTo>
                  <a:lnTo>
                    <a:pt x="6347866" y="1201483"/>
                  </a:lnTo>
                  <a:lnTo>
                    <a:pt x="6334722" y="1207617"/>
                  </a:lnTo>
                  <a:lnTo>
                    <a:pt x="6325260" y="1217955"/>
                  </a:lnTo>
                  <a:lnTo>
                    <a:pt x="6320371" y="1231087"/>
                  </a:lnTo>
                  <a:lnTo>
                    <a:pt x="6320930" y="1245603"/>
                  </a:lnTo>
                  <a:lnTo>
                    <a:pt x="6327013" y="1258773"/>
                  </a:lnTo>
                  <a:lnTo>
                    <a:pt x="6337363" y="1268247"/>
                  </a:lnTo>
                  <a:lnTo>
                    <a:pt x="6350508" y="1273136"/>
                  </a:lnTo>
                  <a:lnTo>
                    <a:pt x="6365011" y="1272603"/>
                  </a:lnTo>
                  <a:lnTo>
                    <a:pt x="6378207" y="1266482"/>
                  </a:lnTo>
                  <a:lnTo>
                    <a:pt x="6387668" y="1256144"/>
                  </a:lnTo>
                  <a:lnTo>
                    <a:pt x="6392519" y="1243012"/>
                  </a:lnTo>
                  <a:close/>
                </a:path>
                <a:path w="8533130" h="5299075">
                  <a:moveTo>
                    <a:pt x="6399758" y="3116757"/>
                  </a:moveTo>
                  <a:lnTo>
                    <a:pt x="6398908" y="3109557"/>
                  </a:lnTo>
                  <a:lnTo>
                    <a:pt x="6395186" y="3103295"/>
                  </a:lnTo>
                  <a:lnTo>
                    <a:pt x="6389560" y="3099066"/>
                  </a:lnTo>
                  <a:lnTo>
                    <a:pt x="6382779" y="3097250"/>
                  </a:lnTo>
                  <a:lnTo>
                    <a:pt x="6375578" y="3098203"/>
                  </a:lnTo>
                  <a:lnTo>
                    <a:pt x="6369304" y="3101860"/>
                  </a:lnTo>
                  <a:lnTo>
                    <a:pt x="6365075" y="3107461"/>
                  </a:lnTo>
                  <a:lnTo>
                    <a:pt x="6363246" y="3114230"/>
                  </a:lnTo>
                  <a:lnTo>
                    <a:pt x="6364237" y="3121431"/>
                  </a:lnTo>
                  <a:lnTo>
                    <a:pt x="6367881" y="3127692"/>
                  </a:lnTo>
                  <a:lnTo>
                    <a:pt x="6373469" y="3131921"/>
                  </a:lnTo>
                  <a:lnTo>
                    <a:pt x="6380239" y="3133750"/>
                  </a:lnTo>
                  <a:lnTo>
                    <a:pt x="6387439" y="3132798"/>
                  </a:lnTo>
                  <a:lnTo>
                    <a:pt x="6393688" y="3129127"/>
                  </a:lnTo>
                  <a:lnTo>
                    <a:pt x="6397904" y="3123527"/>
                  </a:lnTo>
                  <a:lnTo>
                    <a:pt x="6399758" y="3116757"/>
                  </a:lnTo>
                  <a:close/>
                </a:path>
                <a:path w="8533130" h="5299075">
                  <a:moveTo>
                    <a:pt x="6419139" y="1348511"/>
                  </a:moveTo>
                  <a:lnTo>
                    <a:pt x="6418377" y="1334008"/>
                  </a:lnTo>
                  <a:lnTo>
                    <a:pt x="6412039" y="1320939"/>
                  </a:lnTo>
                  <a:lnTo>
                    <a:pt x="6401536" y="1311643"/>
                  </a:lnTo>
                  <a:lnTo>
                    <a:pt x="6388303" y="1306969"/>
                  </a:lnTo>
                  <a:lnTo>
                    <a:pt x="6373774" y="1307757"/>
                  </a:lnTo>
                  <a:lnTo>
                    <a:pt x="6360693" y="1314094"/>
                  </a:lnTo>
                  <a:lnTo>
                    <a:pt x="6351410" y="1324584"/>
                  </a:lnTo>
                  <a:lnTo>
                    <a:pt x="6346761" y="1337805"/>
                  </a:lnTo>
                  <a:lnTo>
                    <a:pt x="6347612" y="1352296"/>
                  </a:lnTo>
                  <a:lnTo>
                    <a:pt x="6353924" y="1365377"/>
                  </a:lnTo>
                  <a:lnTo>
                    <a:pt x="6364376" y="1374673"/>
                  </a:lnTo>
                  <a:lnTo>
                    <a:pt x="6377572" y="1379359"/>
                  </a:lnTo>
                  <a:lnTo>
                    <a:pt x="6392075" y="1378585"/>
                  </a:lnTo>
                  <a:lnTo>
                    <a:pt x="6405156" y="1372235"/>
                  </a:lnTo>
                  <a:lnTo>
                    <a:pt x="6414452" y="1361732"/>
                  </a:lnTo>
                  <a:lnTo>
                    <a:pt x="6419139" y="1348511"/>
                  </a:lnTo>
                  <a:close/>
                </a:path>
                <a:path w="8533130" h="5299075">
                  <a:moveTo>
                    <a:pt x="6419824" y="4009885"/>
                  </a:moveTo>
                  <a:lnTo>
                    <a:pt x="6419113" y="4002913"/>
                  </a:lnTo>
                  <a:lnTo>
                    <a:pt x="6415672" y="3996525"/>
                  </a:lnTo>
                  <a:lnTo>
                    <a:pt x="6410007" y="3991953"/>
                  </a:lnTo>
                  <a:lnTo>
                    <a:pt x="6403264" y="3989984"/>
                  </a:lnTo>
                  <a:lnTo>
                    <a:pt x="6396266" y="3990670"/>
                  </a:lnTo>
                  <a:lnTo>
                    <a:pt x="6389891" y="3994112"/>
                  </a:lnTo>
                  <a:lnTo>
                    <a:pt x="6385357" y="3999763"/>
                  </a:lnTo>
                  <a:lnTo>
                    <a:pt x="6383401" y="4006494"/>
                  </a:lnTo>
                  <a:lnTo>
                    <a:pt x="6384125" y="4013466"/>
                  </a:lnTo>
                  <a:lnTo>
                    <a:pt x="6387566" y="4019867"/>
                  </a:lnTo>
                  <a:lnTo>
                    <a:pt x="6393205" y="4024426"/>
                  </a:lnTo>
                  <a:lnTo>
                    <a:pt x="6399924" y="4026395"/>
                  </a:lnTo>
                  <a:lnTo>
                    <a:pt x="6406909" y="4025696"/>
                  </a:lnTo>
                  <a:lnTo>
                    <a:pt x="6413347" y="4022267"/>
                  </a:lnTo>
                  <a:lnTo>
                    <a:pt x="6417881" y="4016616"/>
                  </a:lnTo>
                  <a:lnTo>
                    <a:pt x="6419824" y="4009885"/>
                  </a:lnTo>
                  <a:close/>
                </a:path>
                <a:path w="8533130" h="5299075">
                  <a:moveTo>
                    <a:pt x="6447396" y="1453527"/>
                  </a:moveTo>
                  <a:lnTo>
                    <a:pt x="6446342" y="1439037"/>
                  </a:lnTo>
                  <a:lnTo>
                    <a:pt x="6439840" y="1426083"/>
                  </a:lnTo>
                  <a:lnTo>
                    <a:pt x="6429222" y="1416977"/>
                  </a:lnTo>
                  <a:lnTo>
                    <a:pt x="6415913" y="1412519"/>
                  </a:lnTo>
                  <a:lnTo>
                    <a:pt x="6401359" y="1413548"/>
                  </a:lnTo>
                  <a:lnTo>
                    <a:pt x="6388417" y="1420126"/>
                  </a:lnTo>
                  <a:lnTo>
                    <a:pt x="6379324" y="1430794"/>
                  </a:lnTo>
                  <a:lnTo>
                    <a:pt x="6374905" y="1444091"/>
                  </a:lnTo>
                  <a:lnTo>
                    <a:pt x="6375959" y="1458569"/>
                  </a:lnTo>
                  <a:lnTo>
                    <a:pt x="6382537" y="1471523"/>
                  </a:lnTo>
                  <a:lnTo>
                    <a:pt x="6393193" y="1480629"/>
                  </a:lnTo>
                  <a:lnTo>
                    <a:pt x="6406477" y="1485087"/>
                  </a:lnTo>
                  <a:lnTo>
                    <a:pt x="6420955" y="1484045"/>
                  </a:lnTo>
                  <a:lnTo>
                    <a:pt x="6433896" y="1477479"/>
                  </a:lnTo>
                  <a:lnTo>
                    <a:pt x="6442977" y="1466811"/>
                  </a:lnTo>
                  <a:lnTo>
                    <a:pt x="6447396" y="1453527"/>
                  </a:lnTo>
                  <a:close/>
                </a:path>
                <a:path w="8533130" h="5299075">
                  <a:moveTo>
                    <a:pt x="6477825" y="1557947"/>
                  </a:moveTo>
                  <a:lnTo>
                    <a:pt x="6476505" y="1543481"/>
                  </a:lnTo>
                  <a:lnTo>
                    <a:pt x="6469672" y="1530654"/>
                  </a:lnTo>
                  <a:lnTo>
                    <a:pt x="6458826" y="1521752"/>
                  </a:lnTo>
                  <a:lnTo>
                    <a:pt x="6445453" y="1517548"/>
                  </a:lnTo>
                  <a:lnTo>
                    <a:pt x="6431000" y="1518856"/>
                  </a:lnTo>
                  <a:lnTo>
                    <a:pt x="6418123" y="1525663"/>
                  </a:lnTo>
                  <a:lnTo>
                    <a:pt x="6409220" y="1536496"/>
                  </a:lnTo>
                  <a:lnTo>
                    <a:pt x="6405042" y="1549869"/>
                  </a:lnTo>
                  <a:lnTo>
                    <a:pt x="6406388" y="1564335"/>
                  </a:lnTo>
                  <a:lnTo>
                    <a:pt x="6413144" y="1577162"/>
                  </a:lnTo>
                  <a:lnTo>
                    <a:pt x="6423952" y="1586077"/>
                  </a:lnTo>
                  <a:lnTo>
                    <a:pt x="6437312" y="1590268"/>
                  </a:lnTo>
                  <a:lnTo>
                    <a:pt x="6451752" y="1588973"/>
                  </a:lnTo>
                  <a:lnTo>
                    <a:pt x="6464655" y="1582153"/>
                  </a:lnTo>
                  <a:lnTo>
                    <a:pt x="6473609" y="1571320"/>
                  </a:lnTo>
                  <a:lnTo>
                    <a:pt x="6477825" y="1557947"/>
                  </a:lnTo>
                  <a:close/>
                </a:path>
                <a:path w="8533130" h="5299075">
                  <a:moveTo>
                    <a:pt x="6479311" y="4079189"/>
                  </a:moveTo>
                  <a:lnTo>
                    <a:pt x="6478448" y="4072229"/>
                  </a:lnTo>
                  <a:lnTo>
                    <a:pt x="6474828" y="4065930"/>
                  </a:lnTo>
                  <a:lnTo>
                    <a:pt x="6469037" y="4061523"/>
                  </a:lnTo>
                  <a:lnTo>
                    <a:pt x="6462281" y="4059732"/>
                  </a:lnTo>
                  <a:lnTo>
                    <a:pt x="6455346" y="4060609"/>
                  </a:lnTo>
                  <a:lnTo>
                    <a:pt x="6449047" y="4064216"/>
                  </a:lnTo>
                  <a:lnTo>
                    <a:pt x="6444640" y="4069994"/>
                  </a:lnTo>
                  <a:lnTo>
                    <a:pt x="6442850" y="4076776"/>
                  </a:lnTo>
                  <a:lnTo>
                    <a:pt x="6443739" y="4083723"/>
                  </a:lnTo>
                  <a:lnTo>
                    <a:pt x="6447371" y="4090022"/>
                  </a:lnTo>
                  <a:lnTo>
                    <a:pt x="6453111" y="4094429"/>
                  </a:lnTo>
                  <a:lnTo>
                    <a:pt x="6459880" y="4096220"/>
                  </a:lnTo>
                  <a:lnTo>
                    <a:pt x="6466840" y="4095343"/>
                  </a:lnTo>
                  <a:lnTo>
                    <a:pt x="6473152" y="4091736"/>
                  </a:lnTo>
                  <a:lnTo>
                    <a:pt x="6477508" y="4085971"/>
                  </a:lnTo>
                  <a:lnTo>
                    <a:pt x="6479311" y="4079189"/>
                  </a:lnTo>
                  <a:close/>
                </a:path>
                <a:path w="8533130" h="5299075">
                  <a:moveTo>
                    <a:pt x="6485763" y="3084652"/>
                  </a:moveTo>
                  <a:lnTo>
                    <a:pt x="6484506" y="3077502"/>
                  </a:lnTo>
                  <a:lnTo>
                    <a:pt x="6480619" y="3071380"/>
                  </a:lnTo>
                  <a:lnTo>
                    <a:pt x="6474879" y="3067380"/>
                  </a:lnTo>
                  <a:lnTo>
                    <a:pt x="6468059" y="3065818"/>
                  </a:lnTo>
                  <a:lnTo>
                    <a:pt x="6460909" y="3067037"/>
                  </a:lnTo>
                  <a:lnTo>
                    <a:pt x="6454724" y="3070961"/>
                  </a:lnTo>
                  <a:lnTo>
                    <a:pt x="6450711" y="3076714"/>
                  </a:lnTo>
                  <a:lnTo>
                    <a:pt x="6449187" y="3083560"/>
                  </a:lnTo>
                  <a:lnTo>
                    <a:pt x="6450470" y="3090710"/>
                  </a:lnTo>
                  <a:lnTo>
                    <a:pt x="6454356" y="3096831"/>
                  </a:lnTo>
                  <a:lnTo>
                    <a:pt x="6460083" y="3100832"/>
                  </a:lnTo>
                  <a:lnTo>
                    <a:pt x="6466903" y="3102394"/>
                  </a:lnTo>
                  <a:lnTo>
                    <a:pt x="6474066" y="3101149"/>
                  </a:lnTo>
                  <a:lnTo>
                    <a:pt x="6480188" y="3097250"/>
                  </a:lnTo>
                  <a:lnTo>
                    <a:pt x="6484213" y="3091484"/>
                  </a:lnTo>
                  <a:lnTo>
                    <a:pt x="6485763" y="3084652"/>
                  </a:lnTo>
                  <a:close/>
                </a:path>
                <a:path w="8533130" h="5299075">
                  <a:moveTo>
                    <a:pt x="6510083" y="1661718"/>
                  </a:moveTo>
                  <a:lnTo>
                    <a:pt x="6508470" y="1647278"/>
                  </a:lnTo>
                  <a:lnTo>
                    <a:pt x="6501371" y="1634591"/>
                  </a:lnTo>
                  <a:lnTo>
                    <a:pt x="6490348" y="1625904"/>
                  </a:lnTo>
                  <a:lnTo>
                    <a:pt x="6476886" y="1621980"/>
                  </a:lnTo>
                  <a:lnTo>
                    <a:pt x="6462458" y="1623568"/>
                  </a:lnTo>
                  <a:lnTo>
                    <a:pt x="6449784" y="1630654"/>
                  </a:lnTo>
                  <a:lnTo>
                    <a:pt x="6441097" y="1641652"/>
                  </a:lnTo>
                  <a:lnTo>
                    <a:pt x="6437185" y="1655114"/>
                  </a:lnTo>
                  <a:lnTo>
                    <a:pt x="6438862" y="1669554"/>
                  </a:lnTo>
                  <a:lnTo>
                    <a:pt x="6445898" y="1682229"/>
                  </a:lnTo>
                  <a:lnTo>
                    <a:pt x="6456883" y="1690916"/>
                  </a:lnTo>
                  <a:lnTo>
                    <a:pt x="6470332" y="1694853"/>
                  </a:lnTo>
                  <a:lnTo>
                    <a:pt x="6484760" y="1693252"/>
                  </a:lnTo>
                  <a:lnTo>
                    <a:pt x="6497434" y="1686179"/>
                  </a:lnTo>
                  <a:lnTo>
                    <a:pt x="6506134" y="1675180"/>
                  </a:lnTo>
                  <a:lnTo>
                    <a:pt x="6510083" y="1661718"/>
                  </a:lnTo>
                  <a:close/>
                </a:path>
                <a:path w="8533130" h="5299075">
                  <a:moveTo>
                    <a:pt x="6540652" y="4146804"/>
                  </a:moveTo>
                  <a:lnTo>
                    <a:pt x="6539573" y="4139869"/>
                  </a:lnTo>
                  <a:lnTo>
                    <a:pt x="6535801" y="4133672"/>
                  </a:lnTo>
                  <a:lnTo>
                    <a:pt x="6529946" y="4129430"/>
                  </a:lnTo>
                  <a:lnTo>
                    <a:pt x="6523152" y="4127830"/>
                  </a:lnTo>
                  <a:lnTo>
                    <a:pt x="6516243" y="4128909"/>
                  </a:lnTo>
                  <a:lnTo>
                    <a:pt x="6510020" y="4132694"/>
                  </a:lnTo>
                  <a:lnTo>
                    <a:pt x="6505803" y="4138587"/>
                  </a:lnTo>
                  <a:lnTo>
                    <a:pt x="6504191" y="4145407"/>
                  </a:lnTo>
                  <a:lnTo>
                    <a:pt x="6505232" y="4152341"/>
                  </a:lnTo>
                  <a:lnTo>
                    <a:pt x="6508991" y="4158538"/>
                  </a:lnTo>
                  <a:lnTo>
                    <a:pt x="6514922" y="4162780"/>
                  </a:lnTo>
                  <a:lnTo>
                    <a:pt x="6521729" y="4164368"/>
                  </a:lnTo>
                  <a:lnTo>
                    <a:pt x="6528625" y="4163301"/>
                  </a:lnTo>
                  <a:lnTo>
                    <a:pt x="6534772" y="4159516"/>
                  </a:lnTo>
                  <a:lnTo>
                    <a:pt x="6539052" y="4153624"/>
                  </a:lnTo>
                  <a:lnTo>
                    <a:pt x="6540652" y="4146804"/>
                  </a:lnTo>
                  <a:close/>
                </a:path>
                <a:path w="8533130" h="5299075">
                  <a:moveTo>
                    <a:pt x="6544538" y="1764728"/>
                  </a:moveTo>
                  <a:lnTo>
                    <a:pt x="6542633" y="1750326"/>
                  </a:lnTo>
                  <a:lnTo>
                    <a:pt x="6535293" y="1737804"/>
                  </a:lnTo>
                  <a:lnTo>
                    <a:pt x="6524104" y="1729359"/>
                  </a:lnTo>
                  <a:lnTo>
                    <a:pt x="6510553" y="1725726"/>
                  </a:lnTo>
                  <a:lnTo>
                    <a:pt x="6496101" y="1727631"/>
                  </a:lnTo>
                  <a:lnTo>
                    <a:pt x="6483578" y="1734972"/>
                  </a:lnTo>
                  <a:lnTo>
                    <a:pt x="6475133" y="1746173"/>
                  </a:lnTo>
                  <a:lnTo>
                    <a:pt x="6471501" y="1759712"/>
                  </a:lnTo>
                  <a:lnTo>
                    <a:pt x="6473418" y="1774101"/>
                  </a:lnTo>
                  <a:lnTo>
                    <a:pt x="6480772" y="1786636"/>
                  </a:lnTo>
                  <a:lnTo>
                    <a:pt x="6491986" y="1795081"/>
                  </a:lnTo>
                  <a:lnTo>
                    <a:pt x="6505549" y="1798726"/>
                  </a:lnTo>
                  <a:lnTo>
                    <a:pt x="6519951" y="1796808"/>
                  </a:lnTo>
                  <a:lnTo>
                    <a:pt x="6532461" y="1789468"/>
                  </a:lnTo>
                  <a:lnTo>
                    <a:pt x="6540906" y="1778279"/>
                  </a:lnTo>
                  <a:lnTo>
                    <a:pt x="6544538" y="1764728"/>
                  </a:lnTo>
                  <a:close/>
                </a:path>
                <a:path w="8533130" h="5299075">
                  <a:moveTo>
                    <a:pt x="6570561" y="3049206"/>
                  </a:moveTo>
                  <a:lnTo>
                    <a:pt x="6569062" y="3042107"/>
                  </a:lnTo>
                  <a:lnTo>
                    <a:pt x="6564909" y="3036138"/>
                  </a:lnTo>
                  <a:lnTo>
                    <a:pt x="6558991" y="3032353"/>
                  </a:lnTo>
                  <a:lnTo>
                    <a:pt x="6552070" y="3031058"/>
                  </a:lnTo>
                  <a:lnTo>
                    <a:pt x="6544958" y="3032556"/>
                  </a:lnTo>
                  <a:lnTo>
                    <a:pt x="6538989" y="3036709"/>
                  </a:lnTo>
                  <a:lnTo>
                    <a:pt x="6535204" y="3042615"/>
                  </a:lnTo>
                  <a:lnTo>
                    <a:pt x="6533909" y="3049511"/>
                  </a:lnTo>
                  <a:lnTo>
                    <a:pt x="6535420" y="3056610"/>
                  </a:lnTo>
                  <a:lnTo>
                    <a:pt x="6539560" y="3062579"/>
                  </a:lnTo>
                  <a:lnTo>
                    <a:pt x="6545478" y="3066364"/>
                  </a:lnTo>
                  <a:lnTo>
                    <a:pt x="6552400" y="3067647"/>
                  </a:lnTo>
                  <a:lnTo>
                    <a:pt x="6559524" y="3066148"/>
                  </a:lnTo>
                  <a:lnTo>
                    <a:pt x="6565481" y="3061995"/>
                  </a:lnTo>
                  <a:lnTo>
                    <a:pt x="6569265" y="3056090"/>
                  </a:lnTo>
                  <a:lnTo>
                    <a:pt x="6570561" y="3049206"/>
                  </a:lnTo>
                  <a:close/>
                </a:path>
                <a:path w="8533130" h="5299075">
                  <a:moveTo>
                    <a:pt x="6581330" y="1866861"/>
                  </a:moveTo>
                  <a:lnTo>
                    <a:pt x="6579108" y="1852510"/>
                  </a:lnTo>
                  <a:lnTo>
                    <a:pt x="6571437" y="1840166"/>
                  </a:lnTo>
                  <a:lnTo>
                    <a:pt x="6560032" y="1831987"/>
                  </a:lnTo>
                  <a:lnTo>
                    <a:pt x="6546418" y="1828673"/>
                  </a:lnTo>
                  <a:lnTo>
                    <a:pt x="6532067" y="1830920"/>
                  </a:lnTo>
                  <a:lnTo>
                    <a:pt x="6519710" y="1838553"/>
                  </a:lnTo>
                  <a:lnTo>
                    <a:pt x="6511531" y="1849945"/>
                  </a:lnTo>
                  <a:lnTo>
                    <a:pt x="6508242" y="1863572"/>
                  </a:lnTo>
                  <a:lnTo>
                    <a:pt x="6510541" y="1877923"/>
                  </a:lnTo>
                  <a:lnTo>
                    <a:pt x="6518161" y="1890280"/>
                  </a:lnTo>
                  <a:lnTo>
                    <a:pt x="6529552" y="1898459"/>
                  </a:lnTo>
                  <a:lnTo>
                    <a:pt x="6543167" y="1901774"/>
                  </a:lnTo>
                  <a:lnTo>
                    <a:pt x="6557454" y="1899526"/>
                  </a:lnTo>
                  <a:lnTo>
                    <a:pt x="6569811" y="1891880"/>
                  </a:lnTo>
                  <a:lnTo>
                    <a:pt x="6578003" y="1880489"/>
                  </a:lnTo>
                  <a:lnTo>
                    <a:pt x="6581330" y="1866861"/>
                  </a:lnTo>
                  <a:close/>
                </a:path>
                <a:path w="8533130" h="5299075">
                  <a:moveTo>
                    <a:pt x="6604051" y="4212564"/>
                  </a:moveTo>
                  <a:lnTo>
                    <a:pt x="6602743" y="4205668"/>
                  </a:lnTo>
                  <a:lnTo>
                    <a:pt x="6598704" y="4199585"/>
                  </a:lnTo>
                  <a:lnTo>
                    <a:pt x="6592760" y="4195534"/>
                  </a:lnTo>
                  <a:lnTo>
                    <a:pt x="6585915" y="4194137"/>
                  </a:lnTo>
                  <a:lnTo>
                    <a:pt x="6579019" y="4195407"/>
                  </a:lnTo>
                  <a:lnTo>
                    <a:pt x="6572923" y="4199369"/>
                  </a:lnTo>
                  <a:lnTo>
                    <a:pt x="6568846" y="4205389"/>
                  </a:lnTo>
                  <a:lnTo>
                    <a:pt x="6567424" y="4212260"/>
                  </a:lnTo>
                  <a:lnTo>
                    <a:pt x="6568694" y="4219156"/>
                  </a:lnTo>
                  <a:lnTo>
                    <a:pt x="6572669" y="4225239"/>
                  </a:lnTo>
                  <a:lnTo>
                    <a:pt x="6578689" y="4229316"/>
                  </a:lnTo>
                  <a:lnTo>
                    <a:pt x="6585572" y="4230713"/>
                  </a:lnTo>
                  <a:lnTo>
                    <a:pt x="6592481" y="4229417"/>
                  </a:lnTo>
                  <a:lnTo>
                    <a:pt x="6598577" y="4225455"/>
                  </a:lnTo>
                  <a:lnTo>
                    <a:pt x="6602654" y="4219435"/>
                  </a:lnTo>
                  <a:lnTo>
                    <a:pt x="6604051" y="4212564"/>
                  </a:lnTo>
                  <a:close/>
                </a:path>
                <a:path w="8533130" h="5299075">
                  <a:moveTo>
                    <a:pt x="6620637" y="1967979"/>
                  </a:moveTo>
                  <a:lnTo>
                    <a:pt x="6618033" y="1953691"/>
                  </a:lnTo>
                  <a:lnTo>
                    <a:pt x="6610096" y="1941537"/>
                  </a:lnTo>
                  <a:lnTo>
                    <a:pt x="6598513" y="1933651"/>
                  </a:lnTo>
                  <a:lnTo>
                    <a:pt x="6584797" y="1930692"/>
                  </a:lnTo>
                  <a:lnTo>
                    <a:pt x="6570472" y="1933308"/>
                  </a:lnTo>
                  <a:lnTo>
                    <a:pt x="6558356" y="1941271"/>
                  </a:lnTo>
                  <a:lnTo>
                    <a:pt x="6550482" y="1952866"/>
                  </a:lnTo>
                  <a:lnTo>
                    <a:pt x="6547510" y="1966569"/>
                  </a:lnTo>
                  <a:lnTo>
                    <a:pt x="6550101" y="1980857"/>
                  </a:lnTo>
                  <a:lnTo>
                    <a:pt x="6558051" y="1993011"/>
                  </a:lnTo>
                  <a:lnTo>
                    <a:pt x="6569634" y="2000897"/>
                  </a:lnTo>
                  <a:lnTo>
                    <a:pt x="6583350" y="2003856"/>
                  </a:lnTo>
                  <a:lnTo>
                    <a:pt x="6597675" y="2001227"/>
                  </a:lnTo>
                  <a:lnTo>
                    <a:pt x="6609791" y="1993277"/>
                  </a:lnTo>
                  <a:lnTo>
                    <a:pt x="6617665" y="1981682"/>
                  </a:lnTo>
                  <a:lnTo>
                    <a:pt x="6620637" y="1967979"/>
                  </a:lnTo>
                  <a:close/>
                </a:path>
                <a:path w="8533130" h="5299075">
                  <a:moveTo>
                    <a:pt x="6653606" y="3010662"/>
                  </a:moveTo>
                  <a:lnTo>
                    <a:pt x="6651815" y="3003626"/>
                  </a:lnTo>
                  <a:lnTo>
                    <a:pt x="6647447" y="2997822"/>
                  </a:lnTo>
                  <a:lnTo>
                    <a:pt x="6641414" y="2994266"/>
                  </a:lnTo>
                  <a:lnTo>
                    <a:pt x="6634505" y="2993237"/>
                  </a:lnTo>
                  <a:lnTo>
                    <a:pt x="6627444" y="2995015"/>
                  </a:lnTo>
                  <a:lnTo>
                    <a:pt x="6621627" y="2999384"/>
                  </a:lnTo>
                  <a:lnTo>
                    <a:pt x="6618059" y="3005429"/>
                  </a:lnTo>
                  <a:lnTo>
                    <a:pt x="6617030" y="3012363"/>
                  </a:lnTo>
                  <a:lnTo>
                    <a:pt x="6618808" y="3019399"/>
                  </a:lnTo>
                  <a:lnTo>
                    <a:pt x="6623202" y="3025203"/>
                  </a:lnTo>
                  <a:lnTo>
                    <a:pt x="6629273" y="3028759"/>
                  </a:lnTo>
                  <a:lnTo>
                    <a:pt x="6636232" y="3029775"/>
                  </a:lnTo>
                  <a:lnTo>
                    <a:pt x="6643306" y="3028010"/>
                  </a:lnTo>
                  <a:lnTo>
                    <a:pt x="6649059" y="3023641"/>
                  </a:lnTo>
                  <a:lnTo>
                    <a:pt x="6652590" y="3017596"/>
                  </a:lnTo>
                  <a:lnTo>
                    <a:pt x="6653606" y="3010662"/>
                  </a:lnTo>
                  <a:close/>
                </a:path>
                <a:path w="8533130" h="5299075">
                  <a:moveTo>
                    <a:pt x="6662674" y="2067877"/>
                  </a:moveTo>
                  <a:lnTo>
                    <a:pt x="6659677" y="2053666"/>
                  </a:lnTo>
                  <a:lnTo>
                    <a:pt x="6651345" y="2041740"/>
                  </a:lnTo>
                  <a:lnTo>
                    <a:pt x="6639547" y="2034197"/>
                  </a:lnTo>
                  <a:lnTo>
                    <a:pt x="6625793" y="2031631"/>
                  </a:lnTo>
                  <a:lnTo>
                    <a:pt x="6611594" y="2034667"/>
                  </a:lnTo>
                  <a:lnTo>
                    <a:pt x="6599656" y="2042972"/>
                  </a:lnTo>
                  <a:lnTo>
                    <a:pt x="6592100" y="2054783"/>
                  </a:lnTo>
                  <a:lnTo>
                    <a:pt x="6589522" y="2068576"/>
                  </a:lnTo>
                  <a:lnTo>
                    <a:pt x="6592519" y="2082774"/>
                  </a:lnTo>
                  <a:lnTo>
                    <a:pt x="6600812" y="2094687"/>
                  </a:lnTo>
                  <a:lnTo>
                    <a:pt x="6612636" y="2102243"/>
                  </a:lnTo>
                  <a:lnTo>
                    <a:pt x="6626428" y="2104809"/>
                  </a:lnTo>
                  <a:lnTo>
                    <a:pt x="6640601" y="2101786"/>
                  </a:lnTo>
                  <a:lnTo>
                    <a:pt x="6652527" y="2093480"/>
                  </a:lnTo>
                  <a:lnTo>
                    <a:pt x="6659385" y="2082774"/>
                  </a:lnTo>
                  <a:lnTo>
                    <a:pt x="6660096" y="2081669"/>
                  </a:lnTo>
                  <a:lnTo>
                    <a:pt x="6662674" y="2067877"/>
                  </a:lnTo>
                  <a:close/>
                </a:path>
                <a:path w="8533130" h="5299075">
                  <a:moveTo>
                    <a:pt x="6669354" y="4276331"/>
                  </a:moveTo>
                  <a:lnTo>
                    <a:pt x="6667855" y="4269473"/>
                  </a:lnTo>
                  <a:lnTo>
                    <a:pt x="6663677" y="4263517"/>
                  </a:lnTo>
                  <a:lnTo>
                    <a:pt x="6657518" y="4259643"/>
                  </a:lnTo>
                  <a:lnTo>
                    <a:pt x="6650622" y="4258475"/>
                  </a:lnTo>
                  <a:lnTo>
                    <a:pt x="6643764" y="4259973"/>
                  </a:lnTo>
                  <a:lnTo>
                    <a:pt x="6637769" y="4264126"/>
                  </a:lnTo>
                  <a:lnTo>
                    <a:pt x="6633896" y="4270260"/>
                  </a:lnTo>
                  <a:lnTo>
                    <a:pt x="6632715" y="4277182"/>
                  </a:lnTo>
                  <a:lnTo>
                    <a:pt x="6634226" y="4284027"/>
                  </a:lnTo>
                  <a:lnTo>
                    <a:pt x="6638404" y="4289996"/>
                  </a:lnTo>
                  <a:lnTo>
                    <a:pt x="6644551" y="4293857"/>
                  </a:lnTo>
                  <a:lnTo>
                    <a:pt x="6651460" y="4295038"/>
                  </a:lnTo>
                  <a:lnTo>
                    <a:pt x="6658305" y="4293540"/>
                  </a:lnTo>
                  <a:lnTo>
                    <a:pt x="6664312" y="4289387"/>
                  </a:lnTo>
                  <a:lnTo>
                    <a:pt x="6668186" y="4283240"/>
                  </a:lnTo>
                  <a:lnTo>
                    <a:pt x="6669354" y="4276331"/>
                  </a:lnTo>
                  <a:close/>
                </a:path>
                <a:path w="8533130" h="5299075">
                  <a:moveTo>
                    <a:pt x="6707759" y="2166328"/>
                  </a:moveTo>
                  <a:lnTo>
                    <a:pt x="6704279" y="2152231"/>
                  </a:lnTo>
                  <a:lnTo>
                    <a:pt x="6695592" y="2140585"/>
                  </a:lnTo>
                  <a:lnTo>
                    <a:pt x="6683540" y="2133422"/>
                  </a:lnTo>
                  <a:lnTo>
                    <a:pt x="6669672" y="2131301"/>
                  </a:lnTo>
                  <a:lnTo>
                    <a:pt x="6655549" y="2134781"/>
                  </a:lnTo>
                  <a:lnTo>
                    <a:pt x="6643954" y="2143455"/>
                  </a:lnTo>
                  <a:lnTo>
                    <a:pt x="6636791" y="2155507"/>
                  </a:lnTo>
                  <a:lnTo>
                    <a:pt x="6634670" y="2169363"/>
                  </a:lnTo>
                  <a:lnTo>
                    <a:pt x="6638150" y="2183460"/>
                  </a:lnTo>
                  <a:lnTo>
                    <a:pt x="6646824" y="2195118"/>
                  </a:lnTo>
                  <a:lnTo>
                    <a:pt x="6658864" y="2202281"/>
                  </a:lnTo>
                  <a:lnTo>
                    <a:pt x="6672694" y="2204402"/>
                  </a:lnTo>
                  <a:lnTo>
                    <a:pt x="6686740" y="2200922"/>
                  </a:lnTo>
                  <a:lnTo>
                    <a:pt x="6698424" y="2192236"/>
                  </a:lnTo>
                  <a:lnTo>
                    <a:pt x="6705613" y="2180196"/>
                  </a:lnTo>
                  <a:lnTo>
                    <a:pt x="6707759" y="2166328"/>
                  </a:lnTo>
                  <a:close/>
                </a:path>
                <a:path w="8533130" h="5299075">
                  <a:moveTo>
                    <a:pt x="6735280" y="2969082"/>
                  </a:moveTo>
                  <a:lnTo>
                    <a:pt x="6733273" y="2962122"/>
                  </a:lnTo>
                  <a:lnTo>
                    <a:pt x="6728650" y="2956483"/>
                  </a:lnTo>
                  <a:lnTo>
                    <a:pt x="6722453" y="2953143"/>
                  </a:lnTo>
                  <a:lnTo>
                    <a:pt x="6715480" y="2952381"/>
                  </a:lnTo>
                  <a:lnTo>
                    <a:pt x="6708534" y="2954413"/>
                  </a:lnTo>
                  <a:lnTo>
                    <a:pt x="6702920" y="2958985"/>
                  </a:lnTo>
                  <a:lnTo>
                    <a:pt x="6699593" y="2965145"/>
                  </a:lnTo>
                  <a:lnTo>
                    <a:pt x="6698793" y="2972117"/>
                  </a:lnTo>
                  <a:lnTo>
                    <a:pt x="6700799" y="2979077"/>
                  </a:lnTo>
                  <a:lnTo>
                    <a:pt x="6705397" y="2984728"/>
                  </a:lnTo>
                  <a:lnTo>
                    <a:pt x="6711556" y="2988056"/>
                  </a:lnTo>
                  <a:lnTo>
                    <a:pt x="6718490" y="2988830"/>
                  </a:lnTo>
                  <a:lnTo>
                    <a:pt x="6725412" y="2986786"/>
                  </a:lnTo>
                  <a:lnTo>
                    <a:pt x="6731101" y="2982214"/>
                  </a:lnTo>
                  <a:lnTo>
                    <a:pt x="6734467" y="2976054"/>
                  </a:lnTo>
                  <a:lnTo>
                    <a:pt x="6735280" y="2969082"/>
                  </a:lnTo>
                  <a:close/>
                </a:path>
                <a:path w="8533130" h="5299075">
                  <a:moveTo>
                    <a:pt x="6736613" y="4337901"/>
                  </a:moveTo>
                  <a:lnTo>
                    <a:pt x="6734886" y="4331106"/>
                  </a:lnTo>
                  <a:lnTo>
                    <a:pt x="6730568" y="4325302"/>
                  </a:lnTo>
                  <a:lnTo>
                    <a:pt x="6724269" y="4321619"/>
                  </a:lnTo>
                  <a:lnTo>
                    <a:pt x="6717322" y="4320679"/>
                  </a:lnTo>
                  <a:lnTo>
                    <a:pt x="6710527" y="4322407"/>
                  </a:lnTo>
                  <a:lnTo>
                    <a:pt x="6704660" y="4326763"/>
                  </a:lnTo>
                  <a:lnTo>
                    <a:pt x="6701079" y="4333024"/>
                  </a:lnTo>
                  <a:lnTo>
                    <a:pt x="6700177" y="4339971"/>
                  </a:lnTo>
                  <a:lnTo>
                    <a:pt x="6701942" y="4346765"/>
                  </a:lnTo>
                  <a:lnTo>
                    <a:pt x="6706336" y="4352569"/>
                  </a:lnTo>
                  <a:lnTo>
                    <a:pt x="6706209" y="4352569"/>
                  </a:lnTo>
                  <a:lnTo>
                    <a:pt x="6712509" y="4356239"/>
                  </a:lnTo>
                  <a:lnTo>
                    <a:pt x="6719456" y="4357192"/>
                  </a:lnTo>
                  <a:lnTo>
                    <a:pt x="6726263" y="4355465"/>
                  </a:lnTo>
                  <a:lnTo>
                    <a:pt x="6732117" y="4351096"/>
                  </a:lnTo>
                  <a:lnTo>
                    <a:pt x="6735699" y="4344835"/>
                  </a:lnTo>
                  <a:lnTo>
                    <a:pt x="6736613" y="4337901"/>
                  </a:lnTo>
                  <a:close/>
                </a:path>
                <a:path w="8533130" h="5299075">
                  <a:moveTo>
                    <a:pt x="6756095" y="2263051"/>
                  </a:moveTo>
                  <a:lnTo>
                    <a:pt x="6752095" y="2249093"/>
                  </a:lnTo>
                  <a:lnTo>
                    <a:pt x="6743001" y="2237765"/>
                  </a:lnTo>
                  <a:lnTo>
                    <a:pt x="6730708" y="2231034"/>
                  </a:lnTo>
                  <a:lnTo>
                    <a:pt x="6716801" y="2229421"/>
                  </a:lnTo>
                  <a:lnTo>
                    <a:pt x="6702857" y="2233409"/>
                  </a:lnTo>
                  <a:lnTo>
                    <a:pt x="6691541" y="2242489"/>
                  </a:lnTo>
                  <a:lnTo>
                    <a:pt x="6684797" y="2254796"/>
                  </a:lnTo>
                  <a:lnTo>
                    <a:pt x="6683146" y="2268715"/>
                  </a:lnTo>
                  <a:lnTo>
                    <a:pt x="6687134" y="2282685"/>
                  </a:lnTo>
                  <a:lnTo>
                    <a:pt x="6696215" y="2294013"/>
                  </a:lnTo>
                  <a:lnTo>
                    <a:pt x="6708521" y="2300732"/>
                  </a:lnTo>
                  <a:lnTo>
                    <a:pt x="6722478" y="2302357"/>
                  </a:lnTo>
                  <a:lnTo>
                    <a:pt x="6736499" y="2298382"/>
                  </a:lnTo>
                  <a:lnTo>
                    <a:pt x="6747802" y="2289289"/>
                  </a:lnTo>
                  <a:lnTo>
                    <a:pt x="6754495" y="2276983"/>
                  </a:lnTo>
                  <a:lnTo>
                    <a:pt x="6756095" y="2263051"/>
                  </a:lnTo>
                  <a:close/>
                </a:path>
                <a:path w="8533130" h="5299075">
                  <a:moveTo>
                    <a:pt x="6806070" y="4397070"/>
                  </a:moveTo>
                  <a:lnTo>
                    <a:pt x="6804088" y="4390339"/>
                  </a:lnTo>
                  <a:lnTo>
                    <a:pt x="6799529" y="4384687"/>
                  </a:lnTo>
                  <a:lnTo>
                    <a:pt x="6793154" y="4381246"/>
                  </a:lnTo>
                  <a:lnTo>
                    <a:pt x="6786156" y="4380547"/>
                  </a:lnTo>
                  <a:lnTo>
                    <a:pt x="6779412" y="4382503"/>
                  </a:lnTo>
                  <a:lnTo>
                    <a:pt x="6773748" y="4387062"/>
                  </a:lnTo>
                  <a:lnTo>
                    <a:pt x="6770306" y="4393463"/>
                  </a:lnTo>
                  <a:lnTo>
                    <a:pt x="6769608" y="4400435"/>
                  </a:lnTo>
                  <a:lnTo>
                    <a:pt x="6771589" y="4407166"/>
                  </a:lnTo>
                  <a:lnTo>
                    <a:pt x="6776199" y="4412818"/>
                  </a:lnTo>
                  <a:lnTo>
                    <a:pt x="6782562" y="4416260"/>
                  </a:lnTo>
                  <a:lnTo>
                    <a:pt x="6789521" y="4416971"/>
                  </a:lnTo>
                  <a:lnTo>
                    <a:pt x="6796265" y="4415002"/>
                  </a:lnTo>
                  <a:lnTo>
                    <a:pt x="6801980" y="4410430"/>
                  </a:lnTo>
                  <a:lnTo>
                    <a:pt x="6805409" y="4404042"/>
                  </a:lnTo>
                  <a:lnTo>
                    <a:pt x="6806070" y="4397070"/>
                  </a:lnTo>
                  <a:close/>
                </a:path>
                <a:path w="8533130" h="5299075">
                  <a:moveTo>
                    <a:pt x="6808102" y="2357653"/>
                  </a:moveTo>
                  <a:lnTo>
                    <a:pt x="6803530" y="2343861"/>
                  </a:lnTo>
                  <a:lnTo>
                    <a:pt x="6793954" y="2332913"/>
                  </a:lnTo>
                  <a:lnTo>
                    <a:pt x="6781393" y="2326690"/>
                  </a:lnTo>
                  <a:lnTo>
                    <a:pt x="6767423" y="2325649"/>
                  </a:lnTo>
                  <a:lnTo>
                    <a:pt x="6753644" y="2330208"/>
                  </a:lnTo>
                  <a:lnTo>
                    <a:pt x="6742697" y="2339759"/>
                  </a:lnTo>
                  <a:lnTo>
                    <a:pt x="6736461" y="2352332"/>
                  </a:lnTo>
                  <a:lnTo>
                    <a:pt x="6735407" y="2366314"/>
                  </a:lnTo>
                  <a:lnTo>
                    <a:pt x="6739979" y="2380107"/>
                  </a:lnTo>
                  <a:lnTo>
                    <a:pt x="6749555" y="2391041"/>
                  </a:lnTo>
                  <a:lnTo>
                    <a:pt x="6762128" y="2397252"/>
                  </a:lnTo>
                  <a:lnTo>
                    <a:pt x="6776148" y="2398306"/>
                  </a:lnTo>
                  <a:lnTo>
                    <a:pt x="6789991" y="2393746"/>
                  </a:lnTo>
                  <a:lnTo>
                    <a:pt x="6800863" y="2384196"/>
                  </a:lnTo>
                  <a:lnTo>
                    <a:pt x="6807060" y="2371623"/>
                  </a:lnTo>
                  <a:lnTo>
                    <a:pt x="6808102" y="2357653"/>
                  </a:lnTo>
                  <a:close/>
                </a:path>
                <a:path w="8533130" h="5299075">
                  <a:moveTo>
                    <a:pt x="6815302" y="2924581"/>
                  </a:moveTo>
                  <a:lnTo>
                    <a:pt x="6813067" y="2917698"/>
                  </a:lnTo>
                  <a:lnTo>
                    <a:pt x="6808292" y="2912224"/>
                  </a:lnTo>
                  <a:lnTo>
                    <a:pt x="6802018" y="2909112"/>
                  </a:lnTo>
                  <a:lnTo>
                    <a:pt x="6795008" y="2908592"/>
                  </a:lnTo>
                  <a:lnTo>
                    <a:pt x="6788061" y="2910865"/>
                  </a:lnTo>
                  <a:lnTo>
                    <a:pt x="6782587" y="2915640"/>
                  </a:lnTo>
                  <a:lnTo>
                    <a:pt x="6779476" y="2921927"/>
                  </a:lnTo>
                  <a:lnTo>
                    <a:pt x="6778942" y="2928924"/>
                  </a:lnTo>
                  <a:lnTo>
                    <a:pt x="6781228" y="2935821"/>
                  </a:lnTo>
                  <a:lnTo>
                    <a:pt x="6786029" y="2941294"/>
                  </a:lnTo>
                  <a:lnTo>
                    <a:pt x="6792328" y="2944393"/>
                  </a:lnTo>
                  <a:lnTo>
                    <a:pt x="6799339" y="2944914"/>
                  </a:lnTo>
                  <a:lnTo>
                    <a:pt x="6806235" y="2942640"/>
                  </a:lnTo>
                  <a:lnTo>
                    <a:pt x="6811683" y="2937865"/>
                  </a:lnTo>
                  <a:lnTo>
                    <a:pt x="6814769" y="2931579"/>
                  </a:lnTo>
                  <a:lnTo>
                    <a:pt x="6815302" y="2924581"/>
                  </a:lnTo>
                  <a:close/>
                </a:path>
                <a:path w="8533130" h="5299075">
                  <a:moveTo>
                    <a:pt x="6864236" y="2449576"/>
                  </a:moveTo>
                  <a:lnTo>
                    <a:pt x="6858952" y="2436025"/>
                  </a:lnTo>
                  <a:lnTo>
                    <a:pt x="6848907" y="2425547"/>
                  </a:lnTo>
                  <a:lnTo>
                    <a:pt x="6836080" y="2419947"/>
                  </a:lnTo>
                  <a:lnTo>
                    <a:pt x="6822084" y="2419566"/>
                  </a:lnTo>
                  <a:lnTo>
                    <a:pt x="6808559" y="2424760"/>
                  </a:lnTo>
                  <a:lnTo>
                    <a:pt x="6798094" y="2434831"/>
                  </a:lnTo>
                  <a:lnTo>
                    <a:pt x="6792493" y="2447696"/>
                  </a:lnTo>
                  <a:lnTo>
                    <a:pt x="6792074" y="2461717"/>
                  </a:lnTo>
                  <a:lnTo>
                    <a:pt x="6797218" y="2475268"/>
                  </a:lnTo>
                  <a:lnTo>
                    <a:pt x="6807340" y="2485745"/>
                  </a:lnTo>
                  <a:lnTo>
                    <a:pt x="6820205" y="2491346"/>
                  </a:lnTo>
                  <a:lnTo>
                    <a:pt x="6834213" y="2491714"/>
                  </a:lnTo>
                  <a:lnTo>
                    <a:pt x="6847738" y="2486507"/>
                  </a:lnTo>
                  <a:lnTo>
                    <a:pt x="6858267" y="2476449"/>
                  </a:lnTo>
                  <a:lnTo>
                    <a:pt x="6863880" y="2463596"/>
                  </a:lnTo>
                  <a:lnTo>
                    <a:pt x="6864236" y="2449576"/>
                  </a:lnTo>
                  <a:close/>
                </a:path>
                <a:path w="8533130" h="5299075">
                  <a:moveTo>
                    <a:pt x="6877545" y="4453623"/>
                  </a:moveTo>
                  <a:lnTo>
                    <a:pt x="6875323" y="4446981"/>
                  </a:lnTo>
                  <a:lnTo>
                    <a:pt x="6870560" y="4441495"/>
                  </a:lnTo>
                  <a:lnTo>
                    <a:pt x="6864045" y="4438307"/>
                  </a:lnTo>
                  <a:lnTo>
                    <a:pt x="6857047" y="4437862"/>
                  </a:lnTo>
                  <a:lnTo>
                    <a:pt x="6850405" y="4440085"/>
                  </a:lnTo>
                  <a:lnTo>
                    <a:pt x="6844906" y="4444847"/>
                  </a:lnTo>
                  <a:lnTo>
                    <a:pt x="6841693" y="4451362"/>
                  </a:lnTo>
                  <a:lnTo>
                    <a:pt x="6841261" y="4458360"/>
                  </a:lnTo>
                  <a:lnTo>
                    <a:pt x="6843496" y="4465015"/>
                  </a:lnTo>
                  <a:lnTo>
                    <a:pt x="6848259" y="4470501"/>
                  </a:lnTo>
                  <a:lnTo>
                    <a:pt x="6854825" y="4473702"/>
                  </a:lnTo>
                  <a:lnTo>
                    <a:pt x="6861810" y="4474134"/>
                  </a:lnTo>
                  <a:lnTo>
                    <a:pt x="6868427" y="4471911"/>
                  </a:lnTo>
                  <a:lnTo>
                    <a:pt x="6873913" y="4467149"/>
                  </a:lnTo>
                  <a:lnTo>
                    <a:pt x="6877113" y="4460621"/>
                  </a:lnTo>
                  <a:lnTo>
                    <a:pt x="6877545" y="4453623"/>
                  </a:lnTo>
                  <a:close/>
                </a:path>
                <a:path w="8533130" h="5299075">
                  <a:moveTo>
                    <a:pt x="6893814" y="2877286"/>
                  </a:moveTo>
                  <a:lnTo>
                    <a:pt x="6891312" y="2870479"/>
                  </a:lnTo>
                  <a:lnTo>
                    <a:pt x="6886295" y="2865183"/>
                  </a:lnTo>
                  <a:lnTo>
                    <a:pt x="6879907" y="2862300"/>
                  </a:lnTo>
                  <a:lnTo>
                    <a:pt x="6872922" y="2862008"/>
                  </a:lnTo>
                  <a:lnTo>
                    <a:pt x="6866166" y="2864523"/>
                  </a:lnTo>
                  <a:lnTo>
                    <a:pt x="6860845" y="2869488"/>
                  </a:lnTo>
                  <a:lnTo>
                    <a:pt x="6857924" y="2875877"/>
                  </a:lnTo>
                  <a:lnTo>
                    <a:pt x="6857619" y="2882887"/>
                  </a:lnTo>
                  <a:lnTo>
                    <a:pt x="6860121" y="2889707"/>
                  </a:lnTo>
                  <a:lnTo>
                    <a:pt x="6865137" y="2895003"/>
                  </a:lnTo>
                  <a:lnTo>
                    <a:pt x="6871525" y="2897886"/>
                  </a:lnTo>
                  <a:lnTo>
                    <a:pt x="6878498" y="2898165"/>
                  </a:lnTo>
                  <a:lnTo>
                    <a:pt x="6885254" y="2895638"/>
                  </a:lnTo>
                  <a:lnTo>
                    <a:pt x="6890588" y="2890685"/>
                  </a:lnTo>
                  <a:lnTo>
                    <a:pt x="6893496" y="2884297"/>
                  </a:lnTo>
                  <a:lnTo>
                    <a:pt x="6893814" y="2877286"/>
                  </a:lnTo>
                  <a:close/>
                </a:path>
                <a:path w="8533130" h="5299075">
                  <a:moveTo>
                    <a:pt x="6925373" y="2552166"/>
                  </a:moveTo>
                  <a:lnTo>
                    <a:pt x="6924967" y="2538158"/>
                  </a:lnTo>
                  <a:lnTo>
                    <a:pt x="6919023" y="2524912"/>
                  </a:lnTo>
                  <a:lnTo>
                    <a:pt x="6908406" y="2515019"/>
                  </a:lnTo>
                  <a:lnTo>
                    <a:pt x="6895236" y="2510155"/>
                  </a:lnTo>
                  <a:lnTo>
                    <a:pt x="6881215" y="2510574"/>
                  </a:lnTo>
                  <a:lnTo>
                    <a:pt x="6867982" y="2516530"/>
                  </a:lnTo>
                  <a:lnTo>
                    <a:pt x="6858114" y="2527173"/>
                  </a:lnTo>
                  <a:lnTo>
                    <a:pt x="6853250" y="2540317"/>
                  </a:lnTo>
                  <a:lnTo>
                    <a:pt x="6853656" y="2554338"/>
                  </a:lnTo>
                  <a:lnTo>
                    <a:pt x="6859600" y="2567584"/>
                  </a:lnTo>
                  <a:lnTo>
                    <a:pt x="6870205" y="2577465"/>
                  </a:lnTo>
                  <a:lnTo>
                    <a:pt x="6883336" y="2582341"/>
                  </a:lnTo>
                  <a:lnTo>
                    <a:pt x="6897357" y="2581922"/>
                  </a:lnTo>
                  <a:lnTo>
                    <a:pt x="6910641" y="2575953"/>
                  </a:lnTo>
                  <a:lnTo>
                    <a:pt x="6920509" y="2565323"/>
                  </a:lnTo>
                  <a:lnTo>
                    <a:pt x="6925373" y="2552166"/>
                  </a:lnTo>
                  <a:close/>
                </a:path>
                <a:path w="8533130" h="5299075">
                  <a:moveTo>
                    <a:pt x="6951218" y="4507344"/>
                  </a:moveTo>
                  <a:lnTo>
                    <a:pt x="6948754" y="4500791"/>
                  </a:lnTo>
                  <a:lnTo>
                    <a:pt x="6943776" y="4495508"/>
                  </a:lnTo>
                  <a:lnTo>
                    <a:pt x="6937121" y="4492574"/>
                  </a:lnTo>
                  <a:lnTo>
                    <a:pt x="6930098" y="4492409"/>
                  </a:lnTo>
                  <a:lnTo>
                    <a:pt x="6923519" y="4494885"/>
                  </a:lnTo>
                  <a:lnTo>
                    <a:pt x="6918249" y="4499864"/>
                  </a:lnTo>
                  <a:lnTo>
                    <a:pt x="6915277" y="4506506"/>
                  </a:lnTo>
                  <a:lnTo>
                    <a:pt x="6915124" y="4513516"/>
                  </a:lnTo>
                  <a:lnTo>
                    <a:pt x="6917626" y="4520069"/>
                  </a:lnTo>
                  <a:lnTo>
                    <a:pt x="6922630" y="4525365"/>
                  </a:lnTo>
                  <a:lnTo>
                    <a:pt x="6929260" y="4528299"/>
                  </a:lnTo>
                  <a:lnTo>
                    <a:pt x="6936245" y="4528464"/>
                  </a:lnTo>
                  <a:lnTo>
                    <a:pt x="6942772" y="4525975"/>
                  </a:lnTo>
                  <a:lnTo>
                    <a:pt x="6948030" y="4520997"/>
                  </a:lnTo>
                  <a:lnTo>
                    <a:pt x="6951027" y="4514354"/>
                  </a:lnTo>
                  <a:lnTo>
                    <a:pt x="6951218" y="4507344"/>
                  </a:lnTo>
                  <a:close/>
                </a:path>
                <a:path w="8533130" h="5299075">
                  <a:moveTo>
                    <a:pt x="6970547" y="2834348"/>
                  </a:moveTo>
                  <a:lnTo>
                    <a:pt x="6949186" y="2812783"/>
                  </a:lnTo>
                  <a:lnTo>
                    <a:pt x="6942480" y="2815526"/>
                  </a:lnTo>
                  <a:lnTo>
                    <a:pt x="6937362" y="2820670"/>
                  </a:lnTo>
                  <a:lnTo>
                    <a:pt x="6934682" y="2827159"/>
                  </a:lnTo>
                  <a:lnTo>
                    <a:pt x="6934695" y="2834348"/>
                  </a:lnTo>
                  <a:lnTo>
                    <a:pt x="6937324" y="2840888"/>
                  </a:lnTo>
                  <a:lnTo>
                    <a:pt x="6942455" y="2846019"/>
                  </a:lnTo>
                  <a:lnTo>
                    <a:pt x="6948957" y="2848686"/>
                  </a:lnTo>
                  <a:lnTo>
                    <a:pt x="6955993" y="2848724"/>
                  </a:lnTo>
                  <a:lnTo>
                    <a:pt x="6962724" y="2845981"/>
                  </a:lnTo>
                  <a:lnTo>
                    <a:pt x="6967893" y="2840837"/>
                  </a:lnTo>
                  <a:lnTo>
                    <a:pt x="6970547" y="2834348"/>
                  </a:lnTo>
                  <a:close/>
                </a:path>
                <a:path w="8533130" h="5299075">
                  <a:moveTo>
                    <a:pt x="6992353" y="2636342"/>
                  </a:moveTo>
                  <a:lnTo>
                    <a:pt x="6990982" y="2622385"/>
                  </a:lnTo>
                  <a:lnTo>
                    <a:pt x="6984124" y="2609570"/>
                  </a:lnTo>
                  <a:lnTo>
                    <a:pt x="6972821" y="2600426"/>
                  </a:lnTo>
                  <a:lnTo>
                    <a:pt x="6959359" y="2596464"/>
                  </a:lnTo>
                  <a:lnTo>
                    <a:pt x="6945376" y="2597823"/>
                  </a:lnTo>
                  <a:lnTo>
                    <a:pt x="6932562" y="2604655"/>
                  </a:lnTo>
                  <a:lnTo>
                    <a:pt x="6923468" y="2615946"/>
                  </a:lnTo>
                  <a:lnTo>
                    <a:pt x="6919519" y="2629395"/>
                  </a:lnTo>
                  <a:lnTo>
                    <a:pt x="6920865" y="2643352"/>
                  </a:lnTo>
                  <a:lnTo>
                    <a:pt x="6927659" y="2656167"/>
                  </a:lnTo>
                  <a:lnTo>
                    <a:pt x="6938962" y="2665311"/>
                  </a:lnTo>
                  <a:lnTo>
                    <a:pt x="6952424" y="2669273"/>
                  </a:lnTo>
                  <a:lnTo>
                    <a:pt x="6966394" y="2667914"/>
                  </a:lnTo>
                  <a:lnTo>
                    <a:pt x="6979221" y="2661069"/>
                  </a:lnTo>
                  <a:lnTo>
                    <a:pt x="6988378" y="2649791"/>
                  </a:lnTo>
                  <a:lnTo>
                    <a:pt x="6992353" y="2636342"/>
                  </a:lnTo>
                  <a:close/>
                </a:path>
                <a:path w="8533130" h="5299075">
                  <a:moveTo>
                    <a:pt x="7027024" y="4564964"/>
                  </a:moveTo>
                  <a:lnTo>
                    <a:pt x="7026910" y="4557954"/>
                  </a:lnTo>
                  <a:lnTo>
                    <a:pt x="7024192" y="4551502"/>
                  </a:lnTo>
                  <a:lnTo>
                    <a:pt x="7019049" y="4546435"/>
                  </a:lnTo>
                  <a:lnTo>
                    <a:pt x="7012279" y="4543780"/>
                  </a:lnTo>
                  <a:lnTo>
                    <a:pt x="7005244" y="4543907"/>
                  </a:lnTo>
                  <a:lnTo>
                    <a:pt x="6998767" y="4546663"/>
                  </a:lnTo>
                  <a:lnTo>
                    <a:pt x="6993661" y="4551870"/>
                  </a:lnTo>
                  <a:lnTo>
                    <a:pt x="6991045" y="4558627"/>
                  </a:lnTo>
                  <a:lnTo>
                    <a:pt x="6991197" y="4565637"/>
                  </a:lnTo>
                  <a:lnTo>
                    <a:pt x="6993928" y="4572089"/>
                  </a:lnTo>
                  <a:lnTo>
                    <a:pt x="6999071" y="4577156"/>
                  </a:lnTo>
                  <a:lnTo>
                    <a:pt x="7005841" y="4579823"/>
                  </a:lnTo>
                  <a:lnTo>
                    <a:pt x="7012864" y="4579683"/>
                  </a:lnTo>
                  <a:lnTo>
                    <a:pt x="7019303" y="4576915"/>
                  </a:lnTo>
                  <a:lnTo>
                    <a:pt x="7024332" y="4571720"/>
                  </a:lnTo>
                  <a:lnTo>
                    <a:pt x="7027024" y="4564964"/>
                  </a:lnTo>
                  <a:close/>
                </a:path>
                <a:path w="8533130" h="5299075">
                  <a:moveTo>
                    <a:pt x="7045833" y="2781871"/>
                  </a:moveTo>
                  <a:lnTo>
                    <a:pt x="7045642" y="2774861"/>
                  </a:lnTo>
                  <a:lnTo>
                    <a:pt x="7042645" y="2768219"/>
                  </a:lnTo>
                  <a:lnTo>
                    <a:pt x="7037362" y="2763278"/>
                  </a:lnTo>
                  <a:lnTo>
                    <a:pt x="7030796" y="2760827"/>
                  </a:lnTo>
                  <a:lnTo>
                    <a:pt x="7023773" y="2761018"/>
                  </a:lnTo>
                  <a:lnTo>
                    <a:pt x="7017118" y="2763977"/>
                  </a:lnTo>
                  <a:lnTo>
                    <a:pt x="7012216" y="2769285"/>
                  </a:lnTo>
                  <a:lnTo>
                    <a:pt x="7009765" y="2775851"/>
                  </a:lnTo>
                  <a:lnTo>
                    <a:pt x="7009943" y="2782862"/>
                  </a:lnTo>
                  <a:lnTo>
                    <a:pt x="7012864" y="2789491"/>
                  </a:lnTo>
                  <a:lnTo>
                    <a:pt x="7018198" y="2794444"/>
                  </a:lnTo>
                  <a:lnTo>
                    <a:pt x="7024751" y="2796895"/>
                  </a:lnTo>
                  <a:lnTo>
                    <a:pt x="7031749" y="2796705"/>
                  </a:lnTo>
                  <a:lnTo>
                    <a:pt x="7038391" y="2793733"/>
                  </a:lnTo>
                  <a:lnTo>
                    <a:pt x="7043369" y="2788437"/>
                  </a:lnTo>
                  <a:lnTo>
                    <a:pt x="7045833" y="2781871"/>
                  </a:lnTo>
                  <a:close/>
                </a:path>
                <a:path w="8533130" h="5299075">
                  <a:moveTo>
                    <a:pt x="7065340" y="2714675"/>
                  </a:moveTo>
                  <a:lnTo>
                    <a:pt x="7062813" y="2700883"/>
                  </a:lnTo>
                  <a:lnTo>
                    <a:pt x="7054888" y="2688691"/>
                  </a:lnTo>
                  <a:lnTo>
                    <a:pt x="7042912" y="2680512"/>
                  </a:lnTo>
                  <a:lnTo>
                    <a:pt x="7029183" y="2677655"/>
                  </a:lnTo>
                  <a:lnTo>
                    <a:pt x="7015391" y="2680170"/>
                  </a:lnTo>
                  <a:lnTo>
                    <a:pt x="7003199" y="2688044"/>
                  </a:lnTo>
                  <a:lnTo>
                    <a:pt x="6995033" y="2700058"/>
                  </a:lnTo>
                  <a:lnTo>
                    <a:pt x="6992188" y="2713786"/>
                  </a:lnTo>
                  <a:lnTo>
                    <a:pt x="6994690" y="2727579"/>
                  </a:lnTo>
                  <a:lnTo>
                    <a:pt x="7002551" y="2739771"/>
                  </a:lnTo>
                  <a:lnTo>
                    <a:pt x="7014578" y="2747962"/>
                  </a:lnTo>
                  <a:lnTo>
                    <a:pt x="7028294" y="2750807"/>
                  </a:lnTo>
                  <a:lnTo>
                    <a:pt x="7042061" y="2748292"/>
                  </a:lnTo>
                  <a:lnTo>
                    <a:pt x="7054240" y="2740406"/>
                  </a:lnTo>
                  <a:lnTo>
                    <a:pt x="7062483" y="2728404"/>
                  </a:lnTo>
                  <a:lnTo>
                    <a:pt x="7065340" y="2714675"/>
                  </a:lnTo>
                  <a:close/>
                </a:path>
                <a:path w="8533130" h="5299075">
                  <a:moveTo>
                    <a:pt x="7105218" y="4612170"/>
                  </a:moveTo>
                  <a:lnTo>
                    <a:pt x="7104774" y="4605172"/>
                  </a:lnTo>
                  <a:lnTo>
                    <a:pt x="7101713" y="4598860"/>
                  </a:lnTo>
                  <a:lnTo>
                    <a:pt x="7096265" y="4594034"/>
                  </a:lnTo>
                  <a:lnTo>
                    <a:pt x="7089419" y="4591672"/>
                  </a:lnTo>
                  <a:lnTo>
                    <a:pt x="7082409" y="4592117"/>
                  </a:lnTo>
                  <a:lnTo>
                    <a:pt x="7076072" y="4595165"/>
                  </a:lnTo>
                  <a:lnTo>
                    <a:pt x="7071258" y="4600575"/>
                  </a:lnTo>
                  <a:lnTo>
                    <a:pt x="7068921" y="4607458"/>
                  </a:lnTo>
                  <a:lnTo>
                    <a:pt x="7069366" y="4614456"/>
                  </a:lnTo>
                  <a:lnTo>
                    <a:pt x="7072401" y="4620768"/>
                  </a:lnTo>
                  <a:lnTo>
                    <a:pt x="7077837" y="4625594"/>
                  </a:lnTo>
                  <a:lnTo>
                    <a:pt x="7084708" y="4627956"/>
                  </a:lnTo>
                  <a:lnTo>
                    <a:pt x="7091680" y="4627499"/>
                  </a:lnTo>
                  <a:lnTo>
                    <a:pt x="7097992" y="4624463"/>
                  </a:lnTo>
                  <a:lnTo>
                    <a:pt x="7102830" y="4619041"/>
                  </a:lnTo>
                  <a:lnTo>
                    <a:pt x="7105218" y="4612170"/>
                  </a:lnTo>
                  <a:close/>
                </a:path>
                <a:path w="8533130" h="5299075">
                  <a:moveTo>
                    <a:pt x="7119366" y="2726956"/>
                  </a:moveTo>
                  <a:lnTo>
                    <a:pt x="7118934" y="2719959"/>
                  </a:lnTo>
                  <a:lnTo>
                    <a:pt x="7115721" y="2713431"/>
                  </a:lnTo>
                  <a:lnTo>
                    <a:pt x="7110311" y="2708656"/>
                  </a:lnTo>
                  <a:lnTo>
                    <a:pt x="7103694" y="2706420"/>
                  </a:lnTo>
                  <a:lnTo>
                    <a:pt x="7096709" y="2706827"/>
                  </a:lnTo>
                  <a:lnTo>
                    <a:pt x="7090207" y="2710015"/>
                  </a:lnTo>
                  <a:lnTo>
                    <a:pt x="7085368" y="2715476"/>
                  </a:lnTo>
                  <a:lnTo>
                    <a:pt x="7083095" y="2722118"/>
                  </a:lnTo>
                  <a:lnTo>
                    <a:pt x="7083514" y="2729115"/>
                  </a:lnTo>
                  <a:lnTo>
                    <a:pt x="7086727" y="2735656"/>
                  </a:lnTo>
                  <a:lnTo>
                    <a:pt x="7092201" y="2740431"/>
                  </a:lnTo>
                  <a:lnTo>
                    <a:pt x="7098817" y="2742666"/>
                  </a:lnTo>
                  <a:lnTo>
                    <a:pt x="7105815" y="2742260"/>
                  </a:lnTo>
                  <a:lnTo>
                    <a:pt x="7112368" y="2739085"/>
                  </a:lnTo>
                  <a:lnTo>
                    <a:pt x="7117143" y="2733611"/>
                  </a:lnTo>
                  <a:lnTo>
                    <a:pt x="7119366" y="2726956"/>
                  </a:lnTo>
                  <a:close/>
                </a:path>
                <a:path w="8533130" h="5299075">
                  <a:moveTo>
                    <a:pt x="7145160" y="2785160"/>
                  </a:moveTo>
                  <a:lnTo>
                    <a:pt x="7141235" y="2771698"/>
                  </a:lnTo>
                  <a:lnTo>
                    <a:pt x="7132091" y="2760370"/>
                  </a:lnTo>
                  <a:lnTo>
                    <a:pt x="7119353" y="2753461"/>
                  </a:lnTo>
                  <a:lnTo>
                    <a:pt x="7105409" y="2752039"/>
                  </a:lnTo>
                  <a:lnTo>
                    <a:pt x="7091959" y="2755950"/>
                  </a:lnTo>
                  <a:lnTo>
                    <a:pt x="7080669" y="2765056"/>
                  </a:lnTo>
                  <a:lnTo>
                    <a:pt x="7073773" y="2777833"/>
                  </a:lnTo>
                  <a:lnTo>
                    <a:pt x="7072350" y="2791777"/>
                  </a:lnTo>
                  <a:lnTo>
                    <a:pt x="7076237" y="2805239"/>
                  </a:lnTo>
                  <a:lnTo>
                    <a:pt x="7085304" y="2816568"/>
                  </a:lnTo>
                  <a:lnTo>
                    <a:pt x="7098106" y="2823464"/>
                  </a:lnTo>
                  <a:lnTo>
                    <a:pt x="7112051" y="2824886"/>
                  </a:lnTo>
                  <a:lnTo>
                    <a:pt x="7125513" y="2820974"/>
                  </a:lnTo>
                  <a:lnTo>
                    <a:pt x="7136866" y="2811881"/>
                  </a:lnTo>
                  <a:lnTo>
                    <a:pt x="7143750" y="2799105"/>
                  </a:lnTo>
                  <a:lnTo>
                    <a:pt x="7145160" y="2785160"/>
                  </a:lnTo>
                  <a:close/>
                </a:path>
                <a:path w="8533130" h="5299075">
                  <a:moveTo>
                    <a:pt x="7185406" y="4655705"/>
                  </a:moveTo>
                  <a:lnTo>
                    <a:pt x="7184618" y="4648733"/>
                  </a:lnTo>
                  <a:lnTo>
                    <a:pt x="7181329" y="4642574"/>
                  </a:lnTo>
                  <a:lnTo>
                    <a:pt x="7175792" y="4638002"/>
                  </a:lnTo>
                  <a:lnTo>
                    <a:pt x="7168769" y="4635970"/>
                  </a:lnTo>
                  <a:lnTo>
                    <a:pt x="7161771" y="4636744"/>
                  </a:lnTo>
                  <a:lnTo>
                    <a:pt x="7155599" y="4640072"/>
                  </a:lnTo>
                  <a:lnTo>
                    <a:pt x="7151040" y="4645723"/>
                  </a:lnTo>
                  <a:lnTo>
                    <a:pt x="7148970" y="4652696"/>
                  </a:lnTo>
                  <a:lnTo>
                    <a:pt x="7149744" y="4659668"/>
                  </a:lnTo>
                  <a:lnTo>
                    <a:pt x="7153097" y="4665827"/>
                  </a:lnTo>
                  <a:lnTo>
                    <a:pt x="7158774" y="4670399"/>
                  </a:lnTo>
                  <a:lnTo>
                    <a:pt x="7165721" y="4672431"/>
                  </a:lnTo>
                  <a:lnTo>
                    <a:pt x="7172680" y="4671657"/>
                  </a:lnTo>
                  <a:lnTo>
                    <a:pt x="7178840" y="4668317"/>
                  </a:lnTo>
                  <a:lnTo>
                    <a:pt x="7183399" y="4662678"/>
                  </a:lnTo>
                  <a:lnTo>
                    <a:pt x="7185406" y="4655705"/>
                  </a:lnTo>
                  <a:close/>
                </a:path>
                <a:path w="8533130" h="5299075">
                  <a:moveTo>
                    <a:pt x="7191172" y="2669768"/>
                  </a:moveTo>
                  <a:lnTo>
                    <a:pt x="7190511" y="2662783"/>
                  </a:lnTo>
                  <a:lnTo>
                    <a:pt x="7187133" y="2656370"/>
                  </a:lnTo>
                  <a:lnTo>
                    <a:pt x="7181494" y="2651760"/>
                  </a:lnTo>
                  <a:lnTo>
                    <a:pt x="7174776" y="2649728"/>
                  </a:lnTo>
                  <a:lnTo>
                    <a:pt x="7167791" y="2650363"/>
                  </a:lnTo>
                  <a:lnTo>
                    <a:pt x="7161352" y="2653754"/>
                  </a:lnTo>
                  <a:lnTo>
                    <a:pt x="7156805" y="2659354"/>
                  </a:lnTo>
                  <a:lnTo>
                    <a:pt x="7154799" y="2666060"/>
                  </a:lnTo>
                  <a:lnTo>
                    <a:pt x="7155434" y="2673045"/>
                  </a:lnTo>
                  <a:lnTo>
                    <a:pt x="7158774" y="2679471"/>
                  </a:lnTo>
                  <a:lnTo>
                    <a:pt x="7164362" y="2684081"/>
                  </a:lnTo>
                  <a:lnTo>
                    <a:pt x="7171093" y="2686113"/>
                  </a:lnTo>
                  <a:lnTo>
                    <a:pt x="7178103" y="2685478"/>
                  </a:lnTo>
                  <a:lnTo>
                    <a:pt x="7184555" y="2682100"/>
                  </a:lnTo>
                  <a:lnTo>
                    <a:pt x="7189165" y="2676487"/>
                  </a:lnTo>
                  <a:lnTo>
                    <a:pt x="7191172" y="2669768"/>
                  </a:lnTo>
                  <a:close/>
                </a:path>
                <a:path w="8533130" h="5299075">
                  <a:moveTo>
                    <a:pt x="7216064" y="243662"/>
                  </a:moveTo>
                  <a:lnTo>
                    <a:pt x="7209168" y="235750"/>
                  </a:lnTo>
                  <a:lnTo>
                    <a:pt x="7171423" y="207289"/>
                  </a:lnTo>
                  <a:lnTo>
                    <a:pt x="7170902" y="212102"/>
                  </a:lnTo>
                  <a:lnTo>
                    <a:pt x="7174954" y="226034"/>
                  </a:lnTo>
                  <a:lnTo>
                    <a:pt x="7183768" y="236931"/>
                  </a:lnTo>
                  <a:lnTo>
                    <a:pt x="7196036" y="243713"/>
                  </a:lnTo>
                  <a:lnTo>
                    <a:pt x="7210463" y="245313"/>
                  </a:lnTo>
                  <a:lnTo>
                    <a:pt x="7216064" y="243662"/>
                  </a:lnTo>
                  <a:close/>
                </a:path>
                <a:path w="8533130" h="5299075">
                  <a:moveTo>
                    <a:pt x="7232751" y="2858947"/>
                  </a:moveTo>
                  <a:lnTo>
                    <a:pt x="7232332" y="2844927"/>
                  </a:lnTo>
                  <a:lnTo>
                    <a:pt x="7226719" y="2832074"/>
                  </a:lnTo>
                  <a:lnTo>
                    <a:pt x="7216267" y="2822029"/>
                  </a:lnTo>
                  <a:lnTo>
                    <a:pt x="7202716" y="2816822"/>
                  </a:lnTo>
                  <a:lnTo>
                    <a:pt x="7188682" y="2817215"/>
                  </a:lnTo>
                  <a:lnTo>
                    <a:pt x="7175805" y="2822829"/>
                  </a:lnTo>
                  <a:lnTo>
                    <a:pt x="7165734" y="2833306"/>
                  </a:lnTo>
                  <a:lnTo>
                    <a:pt x="7160527" y="2846870"/>
                  </a:lnTo>
                  <a:lnTo>
                    <a:pt x="7160920" y="2860891"/>
                  </a:lnTo>
                  <a:lnTo>
                    <a:pt x="7166559" y="2873743"/>
                  </a:lnTo>
                  <a:lnTo>
                    <a:pt x="7177087" y="2883801"/>
                  </a:lnTo>
                  <a:lnTo>
                    <a:pt x="7190613" y="2888983"/>
                  </a:lnTo>
                  <a:lnTo>
                    <a:pt x="7204621" y="2888602"/>
                  </a:lnTo>
                  <a:lnTo>
                    <a:pt x="7215657" y="2883789"/>
                  </a:lnTo>
                  <a:lnTo>
                    <a:pt x="7217486" y="2882989"/>
                  </a:lnTo>
                  <a:lnTo>
                    <a:pt x="7227608" y="2872511"/>
                  </a:lnTo>
                  <a:lnTo>
                    <a:pt x="7232751" y="2858947"/>
                  </a:lnTo>
                  <a:close/>
                </a:path>
                <a:path w="8533130" h="5299075">
                  <a:moveTo>
                    <a:pt x="7253783" y="314629"/>
                  </a:moveTo>
                  <a:lnTo>
                    <a:pt x="7249554" y="300736"/>
                  </a:lnTo>
                  <a:lnTo>
                    <a:pt x="7240613" y="289928"/>
                  </a:lnTo>
                  <a:lnTo>
                    <a:pt x="7228268" y="283248"/>
                  </a:lnTo>
                  <a:lnTo>
                    <a:pt x="7213816" y="281749"/>
                  </a:lnTo>
                  <a:lnTo>
                    <a:pt x="7199935" y="285978"/>
                  </a:lnTo>
                  <a:lnTo>
                    <a:pt x="7189140" y="294906"/>
                  </a:lnTo>
                  <a:lnTo>
                    <a:pt x="7182498" y="307225"/>
                  </a:lnTo>
                  <a:lnTo>
                    <a:pt x="7181075" y="321691"/>
                  </a:lnTo>
                  <a:lnTo>
                    <a:pt x="7185292" y="335572"/>
                  </a:lnTo>
                  <a:lnTo>
                    <a:pt x="7194182" y="346392"/>
                  </a:lnTo>
                  <a:lnTo>
                    <a:pt x="7206475" y="353072"/>
                  </a:lnTo>
                  <a:lnTo>
                    <a:pt x="7220915" y="354571"/>
                  </a:lnTo>
                  <a:lnTo>
                    <a:pt x="7234796" y="350342"/>
                  </a:lnTo>
                  <a:lnTo>
                    <a:pt x="7245617" y="341414"/>
                  </a:lnTo>
                  <a:lnTo>
                    <a:pt x="7252284" y="329082"/>
                  </a:lnTo>
                  <a:lnTo>
                    <a:pt x="7253783" y="314629"/>
                  </a:lnTo>
                  <a:close/>
                </a:path>
                <a:path w="8533130" h="5299075">
                  <a:moveTo>
                    <a:pt x="7261149" y="2610408"/>
                  </a:moveTo>
                  <a:lnTo>
                    <a:pt x="7260298" y="2603449"/>
                  </a:lnTo>
                  <a:lnTo>
                    <a:pt x="7256742" y="2597137"/>
                  </a:lnTo>
                  <a:lnTo>
                    <a:pt x="7250951" y="2592705"/>
                  </a:lnTo>
                  <a:lnTo>
                    <a:pt x="7244169" y="2590876"/>
                  </a:lnTo>
                  <a:lnTo>
                    <a:pt x="7237209" y="2591714"/>
                  </a:lnTo>
                  <a:lnTo>
                    <a:pt x="7230834" y="2595295"/>
                  </a:lnTo>
                  <a:lnTo>
                    <a:pt x="7226414" y="2601049"/>
                  </a:lnTo>
                  <a:lnTo>
                    <a:pt x="7224611" y="2607818"/>
                  </a:lnTo>
                  <a:lnTo>
                    <a:pt x="7225474" y="2614777"/>
                  </a:lnTo>
                  <a:lnTo>
                    <a:pt x="7229030" y="2621102"/>
                  </a:lnTo>
                  <a:lnTo>
                    <a:pt x="7234822" y="2625534"/>
                  </a:lnTo>
                  <a:lnTo>
                    <a:pt x="7241578" y="2627350"/>
                  </a:lnTo>
                  <a:lnTo>
                    <a:pt x="7248512" y="2626499"/>
                  </a:lnTo>
                  <a:lnTo>
                    <a:pt x="7254811" y="2622931"/>
                  </a:lnTo>
                  <a:lnTo>
                    <a:pt x="7259294" y="2617178"/>
                  </a:lnTo>
                  <a:lnTo>
                    <a:pt x="7261149" y="2610408"/>
                  </a:lnTo>
                  <a:close/>
                </a:path>
                <a:path w="8533130" h="5299075">
                  <a:moveTo>
                    <a:pt x="7264730" y="423519"/>
                  </a:moveTo>
                  <a:lnTo>
                    <a:pt x="7260412" y="409651"/>
                  </a:lnTo>
                  <a:lnTo>
                    <a:pt x="7251395" y="398919"/>
                  </a:lnTo>
                  <a:lnTo>
                    <a:pt x="7239000" y="392341"/>
                  </a:lnTo>
                  <a:lnTo>
                    <a:pt x="7224522" y="390969"/>
                  </a:lnTo>
                  <a:lnTo>
                    <a:pt x="7210704" y="395312"/>
                  </a:lnTo>
                  <a:lnTo>
                    <a:pt x="7199960" y="404317"/>
                  </a:lnTo>
                  <a:lnTo>
                    <a:pt x="7193381" y="416699"/>
                  </a:lnTo>
                  <a:lnTo>
                    <a:pt x="7192035" y="431177"/>
                  </a:lnTo>
                  <a:lnTo>
                    <a:pt x="7196366" y="445033"/>
                  </a:lnTo>
                  <a:lnTo>
                    <a:pt x="7205370" y="455764"/>
                  </a:lnTo>
                  <a:lnTo>
                    <a:pt x="7217778" y="462343"/>
                  </a:lnTo>
                  <a:lnTo>
                    <a:pt x="7232256" y="463715"/>
                  </a:lnTo>
                  <a:lnTo>
                    <a:pt x="7246125" y="459371"/>
                  </a:lnTo>
                  <a:lnTo>
                    <a:pt x="7256856" y="450354"/>
                  </a:lnTo>
                  <a:lnTo>
                    <a:pt x="7263409" y="437972"/>
                  </a:lnTo>
                  <a:lnTo>
                    <a:pt x="7264730" y="423519"/>
                  </a:lnTo>
                  <a:close/>
                </a:path>
                <a:path w="8533130" h="5299075">
                  <a:moveTo>
                    <a:pt x="7267664" y="4695253"/>
                  </a:moveTo>
                  <a:lnTo>
                    <a:pt x="7266533" y="4688332"/>
                  </a:lnTo>
                  <a:lnTo>
                    <a:pt x="7262901" y="4682337"/>
                  </a:lnTo>
                  <a:lnTo>
                    <a:pt x="7257008" y="4678045"/>
                  </a:lnTo>
                  <a:lnTo>
                    <a:pt x="7249947" y="4676368"/>
                  </a:lnTo>
                  <a:lnTo>
                    <a:pt x="7243051" y="4677486"/>
                  </a:lnTo>
                  <a:lnTo>
                    <a:pt x="7237069" y="4681118"/>
                  </a:lnTo>
                  <a:lnTo>
                    <a:pt x="7232777" y="4686973"/>
                  </a:lnTo>
                  <a:lnTo>
                    <a:pt x="7231139" y="4694047"/>
                  </a:lnTo>
                  <a:lnTo>
                    <a:pt x="7232256" y="4700968"/>
                  </a:lnTo>
                  <a:lnTo>
                    <a:pt x="7235888" y="4706975"/>
                  </a:lnTo>
                  <a:lnTo>
                    <a:pt x="7241794" y="4711268"/>
                  </a:lnTo>
                  <a:lnTo>
                    <a:pt x="7248842" y="4712932"/>
                  </a:lnTo>
                  <a:lnTo>
                    <a:pt x="7255751" y="4711814"/>
                  </a:lnTo>
                  <a:lnTo>
                    <a:pt x="7261733" y="4708169"/>
                  </a:lnTo>
                  <a:lnTo>
                    <a:pt x="7266025" y="4702314"/>
                  </a:lnTo>
                  <a:lnTo>
                    <a:pt x="7267664" y="4695253"/>
                  </a:lnTo>
                  <a:close/>
                </a:path>
                <a:path w="8533130" h="5299075">
                  <a:moveTo>
                    <a:pt x="7276719" y="532295"/>
                  </a:moveTo>
                  <a:lnTo>
                    <a:pt x="7272223" y="518477"/>
                  </a:lnTo>
                  <a:lnTo>
                    <a:pt x="7263104" y="507809"/>
                  </a:lnTo>
                  <a:lnTo>
                    <a:pt x="7250671" y="501332"/>
                  </a:lnTo>
                  <a:lnTo>
                    <a:pt x="7236244" y="500087"/>
                  </a:lnTo>
                  <a:lnTo>
                    <a:pt x="7222401" y="504545"/>
                  </a:lnTo>
                  <a:lnTo>
                    <a:pt x="7211720" y="513651"/>
                  </a:lnTo>
                  <a:lnTo>
                    <a:pt x="7205256" y="526084"/>
                  </a:lnTo>
                  <a:lnTo>
                    <a:pt x="7204024" y="540562"/>
                  </a:lnTo>
                  <a:lnTo>
                    <a:pt x="7208444" y="554380"/>
                  </a:lnTo>
                  <a:lnTo>
                    <a:pt x="7217537" y="565048"/>
                  </a:lnTo>
                  <a:lnTo>
                    <a:pt x="7229996" y="571525"/>
                  </a:lnTo>
                  <a:lnTo>
                    <a:pt x="7244499" y="572770"/>
                  </a:lnTo>
                  <a:lnTo>
                    <a:pt x="7258266" y="568312"/>
                  </a:lnTo>
                  <a:lnTo>
                    <a:pt x="7268921" y="559206"/>
                  </a:lnTo>
                  <a:lnTo>
                    <a:pt x="7275423" y="546773"/>
                  </a:lnTo>
                  <a:lnTo>
                    <a:pt x="7276719" y="532295"/>
                  </a:lnTo>
                  <a:close/>
                </a:path>
                <a:path w="8533130" h="5299075">
                  <a:moveTo>
                    <a:pt x="7289482" y="640969"/>
                  </a:moveTo>
                  <a:lnTo>
                    <a:pt x="7284974" y="627189"/>
                  </a:lnTo>
                  <a:lnTo>
                    <a:pt x="7275792" y="616597"/>
                  </a:lnTo>
                  <a:lnTo>
                    <a:pt x="7263270" y="610222"/>
                  </a:lnTo>
                  <a:lnTo>
                    <a:pt x="7248753" y="609092"/>
                  </a:lnTo>
                  <a:lnTo>
                    <a:pt x="7234949" y="613676"/>
                  </a:lnTo>
                  <a:lnTo>
                    <a:pt x="7224369" y="622871"/>
                  </a:lnTo>
                  <a:lnTo>
                    <a:pt x="7218032" y="635368"/>
                  </a:lnTo>
                  <a:lnTo>
                    <a:pt x="7216915" y="649859"/>
                  </a:lnTo>
                  <a:lnTo>
                    <a:pt x="7221499" y="663638"/>
                  </a:lnTo>
                  <a:lnTo>
                    <a:pt x="7230707" y="674217"/>
                  </a:lnTo>
                  <a:lnTo>
                    <a:pt x="7243191" y="680580"/>
                  </a:lnTo>
                  <a:lnTo>
                    <a:pt x="7257643" y="681697"/>
                  </a:lnTo>
                  <a:lnTo>
                    <a:pt x="7271398" y="677125"/>
                  </a:lnTo>
                  <a:lnTo>
                    <a:pt x="7281977" y="667943"/>
                  </a:lnTo>
                  <a:lnTo>
                    <a:pt x="7288352" y="655447"/>
                  </a:lnTo>
                  <a:lnTo>
                    <a:pt x="7289482" y="640969"/>
                  </a:lnTo>
                  <a:close/>
                </a:path>
                <a:path w="8533130" h="5299075">
                  <a:moveTo>
                    <a:pt x="7303275" y="749515"/>
                  </a:moveTo>
                  <a:lnTo>
                    <a:pt x="7298537" y="735787"/>
                  </a:lnTo>
                  <a:lnTo>
                    <a:pt x="7289254" y="725271"/>
                  </a:lnTo>
                  <a:lnTo>
                    <a:pt x="7276744" y="719010"/>
                  </a:lnTo>
                  <a:lnTo>
                    <a:pt x="7262292" y="718019"/>
                  </a:lnTo>
                  <a:lnTo>
                    <a:pt x="7248499" y="722718"/>
                  </a:lnTo>
                  <a:lnTo>
                    <a:pt x="7237984" y="731989"/>
                  </a:lnTo>
                  <a:lnTo>
                    <a:pt x="7231723" y="744537"/>
                  </a:lnTo>
                  <a:lnTo>
                    <a:pt x="7230707" y="759015"/>
                  </a:lnTo>
                  <a:lnTo>
                    <a:pt x="7235393" y="772769"/>
                  </a:lnTo>
                  <a:lnTo>
                    <a:pt x="7244677" y="783285"/>
                  </a:lnTo>
                  <a:lnTo>
                    <a:pt x="7257224" y="789546"/>
                  </a:lnTo>
                  <a:lnTo>
                    <a:pt x="7271702" y="790549"/>
                  </a:lnTo>
                  <a:lnTo>
                    <a:pt x="7285482" y="785850"/>
                  </a:lnTo>
                  <a:lnTo>
                    <a:pt x="7295997" y="776566"/>
                  </a:lnTo>
                  <a:lnTo>
                    <a:pt x="7302259" y="764019"/>
                  </a:lnTo>
                  <a:lnTo>
                    <a:pt x="7303275" y="749515"/>
                  </a:lnTo>
                  <a:close/>
                </a:path>
                <a:path w="8533130" h="5299075">
                  <a:moveTo>
                    <a:pt x="7317968" y="857948"/>
                  </a:moveTo>
                  <a:lnTo>
                    <a:pt x="7313142" y="844245"/>
                  </a:lnTo>
                  <a:lnTo>
                    <a:pt x="7303770" y="833818"/>
                  </a:lnTo>
                  <a:lnTo>
                    <a:pt x="7291197" y="827671"/>
                  </a:lnTo>
                  <a:lnTo>
                    <a:pt x="7276719" y="826795"/>
                  </a:lnTo>
                  <a:lnTo>
                    <a:pt x="7262965" y="831621"/>
                  </a:lnTo>
                  <a:lnTo>
                    <a:pt x="7252525" y="840994"/>
                  </a:lnTo>
                  <a:lnTo>
                    <a:pt x="7246379" y="853592"/>
                  </a:lnTo>
                  <a:lnTo>
                    <a:pt x="7245528" y="868095"/>
                  </a:lnTo>
                  <a:lnTo>
                    <a:pt x="7250366" y="881786"/>
                  </a:lnTo>
                  <a:lnTo>
                    <a:pt x="7259726" y="892225"/>
                  </a:lnTo>
                  <a:lnTo>
                    <a:pt x="7272299" y="898372"/>
                  </a:lnTo>
                  <a:lnTo>
                    <a:pt x="7286777" y="899248"/>
                  </a:lnTo>
                  <a:lnTo>
                    <a:pt x="7300481" y="894435"/>
                  </a:lnTo>
                  <a:lnTo>
                    <a:pt x="7310933" y="885050"/>
                  </a:lnTo>
                  <a:lnTo>
                    <a:pt x="7317105" y="872451"/>
                  </a:lnTo>
                  <a:lnTo>
                    <a:pt x="7317968" y="857948"/>
                  </a:lnTo>
                  <a:close/>
                </a:path>
                <a:path w="8533130" h="5299075">
                  <a:moveTo>
                    <a:pt x="7329335" y="2548991"/>
                  </a:moveTo>
                  <a:lnTo>
                    <a:pt x="7328294" y="2542057"/>
                  </a:lnTo>
                  <a:lnTo>
                    <a:pt x="7324547" y="2535859"/>
                  </a:lnTo>
                  <a:lnTo>
                    <a:pt x="7318591" y="2531592"/>
                  </a:lnTo>
                  <a:lnTo>
                    <a:pt x="7311733" y="2529967"/>
                  </a:lnTo>
                  <a:lnTo>
                    <a:pt x="7304811" y="2531008"/>
                  </a:lnTo>
                  <a:lnTo>
                    <a:pt x="7298639" y="2534767"/>
                  </a:lnTo>
                  <a:lnTo>
                    <a:pt x="7294359" y="2540660"/>
                  </a:lnTo>
                  <a:lnTo>
                    <a:pt x="7292734" y="2547480"/>
                  </a:lnTo>
                  <a:lnTo>
                    <a:pt x="7293775" y="2554414"/>
                  </a:lnTo>
                  <a:lnTo>
                    <a:pt x="7297483" y="2560612"/>
                  </a:lnTo>
                  <a:lnTo>
                    <a:pt x="7303427" y="2564879"/>
                  </a:lnTo>
                  <a:lnTo>
                    <a:pt x="7310285" y="2566505"/>
                  </a:lnTo>
                  <a:lnTo>
                    <a:pt x="7317219" y="2565450"/>
                  </a:lnTo>
                  <a:lnTo>
                    <a:pt x="7323391" y="2561691"/>
                  </a:lnTo>
                  <a:lnTo>
                    <a:pt x="7327684" y="2555811"/>
                  </a:lnTo>
                  <a:lnTo>
                    <a:pt x="7329335" y="2548991"/>
                  </a:lnTo>
                  <a:close/>
                </a:path>
                <a:path w="8533130" h="5299075">
                  <a:moveTo>
                    <a:pt x="7329398" y="2904045"/>
                  </a:moveTo>
                  <a:lnTo>
                    <a:pt x="7326770" y="2890266"/>
                  </a:lnTo>
                  <a:lnTo>
                    <a:pt x="7319150" y="2878493"/>
                  </a:lnTo>
                  <a:lnTo>
                    <a:pt x="7307148" y="2870250"/>
                  </a:lnTo>
                  <a:lnTo>
                    <a:pt x="7292924" y="2867291"/>
                  </a:lnTo>
                  <a:lnTo>
                    <a:pt x="7279145" y="2869933"/>
                  </a:lnTo>
                  <a:lnTo>
                    <a:pt x="7267334" y="2877540"/>
                  </a:lnTo>
                  <a:lnTo>
                    <a:pt x="7259066" y="2889504"/>
                  </a:lnTo>
                  <a:lnTo>
                    <a:pt x="7256158" y="2903728"/>
                  </a:lnTo>
                  <a:lnTo>
                    <a:pt x="7258825" y="2917494"/>
                  </a:lnTo>
                  <a:lnTo>
                    <a:pt x="7266445" y="2929280"/>
                  </a:lnTo>
                  <a:lnTo>
                    <a:pt x="7278395" y="2937522"/>
                  </a:lnTo>
                  <a:lnTo>
                    <a:pt x="7292619" y="2940469"/>
                  </a:lnTo>
                  <a:lnTo>
                    <a:pt x="7306399" y="2937827"/>
                  </a:lnTo>
                  <a:lnTo>
                    <a:pt x="7318210" y="2930220"/>
                  </a:lnTo>
                  <a:lnTo>
                    <a:pt x="7326477" y="2918256"/>
                  </a:lnTo>
                  <a:lnTo>
                    <a:pt x="7329398" y="2904045"/>
                  </a:lnTo>
                  <a:close/>
                </a:path>
                <a:path w="8533130" h="5299075">
                  <a:moveTo>
                    <a:pt x="7333577" y="966241"/>
                  </a:moveTo>
                  <a:lnTo>
                    <a:pt x="7328624" y="952588"/>
                  </a:lnTo>
                  <a:lnTo>
                    <a:pt x="7319150" y="942251"/>
                  </a:lnTo>
                  <a:lnTo>
                    <a:pt x="7306500" y="936205"/>
                  </a:lnTo>
                  <a:lnTo>
                    <a:pt x="7292060" y="935456"/>
                  </a:lnTo>
                  <a:lnTo>
                    <a:pt x="7278332" y="940396"/>
                  </a:lnTo>
                  <a:lnTo>
                    <a:pt x="7267956" y="949858"/>
                  </a:lnTo>
                  <a:lnTo>
                    <a:pt x="7261936" y="962520"/>
                  </a:lnTo>
                  <a:lnTo>
                    <a:pt x="7261250" y="977023"/>
                  </a:lnTo>
                  <a:lnTo>
                    <a:pt x="7266178" y="990688"/>
                  </a:lnTo>
                  <a:lnTo>
                    <a:pt x="7275639" y="1001026"/>
                  </a:lnTo>
                  <a:lnTo>
                    <a:pt x="7288314" y="1007071"/>
                  </a:lnTo>
                  <a:lnTo>
                    <a:pt x="7302894" y="1007808"/>
                  </a:lnTo>
                  <a:lnTo>
                    <a:pt x="7316470" y="1002880"/>
                  </a:lnTo>
                  <a:lnTo>
                    <a:pt x="7326782" y="993419"/>
                  </a:lnTo>
                  <a:lnTo>
                    <a:pt x="7332815" y="980757"/>
                  </a:lnTo>
                  <a:lnTo>
                    <a:pt x="7333577" y="966241"/>
                  </a:lnTo>
                  <a:close/>
                </a:path>
                <a:path w="8533130" h="5299075">
                  <a:moveTo>
                    <a:pt x="7350201" y="1074394"/>
                  </a:moveTo>
                  <a:lnTo>
                    <a:pt x="7345096" y="1060780"/>
                  </a:lnTo>
                  <a:lnTo>
                    <a:pt x="7335533" y="1050518"/>
                  </a:lnTo>
                  <a:lnTo>
                    <a:pt x="7322833" y="1044587"/>
                  </a:lnTo>
                  <a:lnTo>
                    <a:pt x="7308304" y="1043978"/>
                  </a:lnTo>
                  <a:lnTo>
                    <a:pt x="7294689" y="1049045"/>
                  </a:lnTo>
                  <a:lnTo>
                    <a:pt x="7284453" y="1058595"/>
                  </a:lnTo>
                  <a:lnTo>
                    <a:pt x="7278573" y="1071295"/>
                  </a:lnTo>
                  <a:lnTo>
                    <a:pt x="7278014" y="1085811"/>
                  </a:lnTo>
                  <a:lnTo>
                    <a:pt x="7283031" y="1099426"/>
                  </a:lnTo>
                  <a:lnTo>
                    <a:pt x="7292556" y="1109687"/>
                  </a:lnTo>
                  <a:lnTo>
                    <a:pt x="7305256" y="1115618"/>
                  </a:lnTo>
                  <a:lnTo>
                    <a:pt x="7319785" y="1116228"/>
                  </a:lnTo>
                  <a:lnTo>
                    <a:pt x="7333335" y="1111173"/>
                  </a:lnTo>
                  <a:lnTo>
                    <a:pt x="7343584" y="1101623"/>
                  </a:lnTo>
                  <a:lnTo>
                    <a:pt x="7349541" y="1088910"/>
                  </a:lnTo>
                  <a:lnTo>
                    <a:pt x="7350201" y="1074394"/>
                  </a:lnTo>
                  <a:close/>
                </a:path>
                <a:path w="8533130" h="5299075">
                  <a:moveTo>
                    <a:pt x="7351763" y="4730508"/>
                  </a:moveTo>
                  <a:lnTo>
                    <a:pt x="7350290" y="4723663"/>
                  </a:lnTo>
                  <a:lnTo>
                    <a:pt x="7346353" y="4717859"/>
                  </a:lnTo>
                  <a:lnTo>
                    <a:pt x="7340270" y="4713884"/>
                  </a:lnTo>
                  <a:lnTo>
                    <a:pt x="7333120" y="4712576"/>
                  </a:lnTo>
                  <a:lnTo>
                    <a:pt x="7326287" y="4714049"/>
                  </a:lnTo>
                  <a:lnTo>
                    <a:pt x="7320508" y="4717999"/>
                  </a:lnTo>
                  <a:lnTo>
                    <a:pt x="7316559" y="4724082"/>
                  </a:lnTo>
                  <a:lnTo>
                    <a:pt x="7315251" y="4731220"/>
                  </a:lnTo>
                  <a:lnTo>
                    <a:pt x="7316711" y="4738065"/>
                  </a:lnTo>
                  <a:lnTo>
                    <a:pt x="7320648" y="4743869"/>
                  </a:lnTo>
                  <a:lnTo>
                    <a:pt x="7326744" y="4747844"/>
                  </a:lnTo>
                  <a:lnTo>
                    <a:pt x="7333882" y="4749152"/>
                  </a:lnTo>
                  <a:lnTo>
                    <a:pt x="7340727" y="4747679"/>
                  </a:lnTo>
                  <a:lnTo>
                    <a:pt x="7346493" y="4743729"/>
                  </a:lnTo>
                  <a:lnTo>
                    <a:pt x="7350455" y="4737646"/>
                  </a:lnTo>
                  <a:lnTo>
                    <a:pt x="7351763" y="4730508"/>
                  </a:lnTo>
                  <a:close/>
                </a:path>
                <a:path w="8533130" h="5299075">
                  <a:moveTo>
                    <a:pt x="7367727" y="1182382"/>
                  </a:moveTo>
                  <a:lnTo>
                    <a:pt x="7362533" y="1168819"/>
                  </a:lnTo>
                  <a:lnTo>
                    <a:pt x="7352893" y="1158646"/>
                  </a:lnTo>
                  <a:lnTo>
                    <a:pt x="7340117" y="1152842"/>
                  </a:lnTo>
                  <a:lnTo>
                    <a:pt x="7325576" y="1152347"/>
                  </a:lnTo>
                  <a:lnTo>
                    <a:pt x="7312038" y="1157541"/>
                  </a:lnTo>
                  <a:lnTo>
                    <a:pt x="7301878" y="1167180"/>
                  </a:lnTo>
                  <a:lnTo>
                    <a:pt x="7296086" y="1179944"/>
                  </a:lnTo>
                  <a:lnTo>
                    <a:pt x="7295680" y="1194460"/>
                  </a:lnTo>
                  <a:lnTo>
                    <a:pt x="7300811" y="1208036"/>
                  </a:lnTo>
                  <a:lnTo>
                    <a:pt x="7310450" y="1218209"/>
                  </a:lnTo>
                  <a:lnTo>
                    <a:pt x="7323201" y="1224013"/>
                  </a:lnTo>
                  <a:lnTo>
                    <a:pt x="7337692" y="1224495"/>
                  </a:lnTo>
                  <a:lnTo>
                    <a:pt x="7351230" y="1219314"/>
                  </a:lnTo>
                  <a:lnTo>
                    <a:pt x="7361415" y="1209662"/>
                  </a:lnTo>
                  <a:lnTo>
                    <a:pt x="7367244" y="1196898"/>
                  </a:lnTo>
                  <a:lnTo>
                    <a:pt x="7367727" y="1182382"/>
                  </a:lnTo>
                  <a:close/>
                </a:path>
                <a:path w="8533130" h="5299075">
                  <a:moveTo>
                    <a:pt x="7386294" y="1290205"/>
                  </a:moveTo>
                  <a:lnTo>
                    <a:pt x="7380999" y="1276680"/>
                  </a:lnTo>
                  <a:lnTo>
                    <a:pt x="7371270" y="1266596"/>
                  </a:lnTo>
                  <a:lnTo>
                    <a:pt x="7358443" y="1260906"/>
                  </a:lnTo>
                  <a:lnTo>
                    <a:pt x="7343876" y="1260563"/>
                  </a:lnTo>
                  <a:lnTo>
                    <a:pt x="7330389" y="1265872"/>
                  </a:lnTo>
                  <a:lnTo>
                    <a:pt x="7320305" y="1275613"/>
                  </a:lnTo>
                  <a:lnTo>
                    <a:pt x="7314603" y="1288427"/>
                  </a:lnTo>
                  <a:lnTo>
                    <a:pt x="7314235" y="1302943"/>
                  </a:lnTo>
                  <a:lnTo>
                    <a:pt x="7319531" y="1316456"/>
                  </a:lnTo>
                  <a:lnTo>
                    <a:pt x="7329297" y="1326540"/>
                  </a:lnTo>
                  <a:lnTo>
                    <a:pt x="7342124" y="1332242"/>
                  </a:lnTo>
                  <a:lnTo>
                    <a:pt x="7356640" y="1332585"/>
                  </a:lnTo>
                  <a:lnTo>
                    <a:pt x="7370140" y="1327277"/>
                  </a:lnTo>
                  <a:lnTo>
                    <a:pt x="7380211" y="1317536"/>
                  </a:lnTo>
                  <a:lnTo>
                    <a:pt x="7385913" y="1304721"/>
                  </a:lnTo>
                  <a:lnTo>
                    <a:pt x="7386294" y="1290205"/>
                  </a:lnTo>
                  <a:close/>
                </a:path>
                <a:path w="8533130" h="5299075">
                  <a:moveTo>
                    <a:pt x="7395654" y="2485644"/>
                  </a:moveTo>
                  <a:lnTo>
                    <a:pt x="7394384" y="2478748"/>
                  </a:lnTo>
                  <a:lnTo>
                    <a:pt x="7390409" y="2472639"/>
                  </a:lnTo>
                  <a:lnTo>
                    <a:pt x="7384415" y="2468537"/>
                  </a:lnTo>
                  <a:lnTo>
                    <a:pt x="7377570" y="2467114"/>
                  </a:lnTo>
                  <a:lnTo>
                    <a:pt x="7370712" y="2468359"/>
                  </a:lnTo>
                  <a:lnTo>
                    <a:pt x="7364641" y="2472309"/>
                  </a:lnTo>
                  <a:lnTo>
                    <a:pt x="7360501" y="2478303"/>
                  </a:lnTo>
                  <a:lnTo>
                    <a:pt x="7359078" y="2485161"/>
                  </a:lnTo>
                  <a:lnTo>
                    <a:pt x="7360336" y="2492057"/>
                  </a:lnTo>
                  <a:lnTo>
                    <a:pt x="7364247" y="2498153"/>
                  </a:lnTo>
                  <a:lnTo>
                    <a:pt x="7370267" y="2502243"/>
                  </a:lnTo>
                  <a:lnTo>
                    <a:pt x="7377150" y="2503678"/>
                  </a:lnTo>
                  <a:lnTo>
                    <a:pt x="7384059" y="2502433"/>
                  </a:lnTo>
                  <a:lnTo>
                    <a:pt x="7390155" y="2498496"/>
                  </a:lnTo>
                  <a:lnTo>
                    <a:pt x="7394232" y="2492502"/>
                  </a:lnTo>
                  <a:lnTo>
                    <a:pt x="7395654" y="2485644"/>
                  </a:lnTo>
                  <a:close/>
                </a:path>
                <a:path w="8533130" h="5299075">
                  <a:moveTo>
                    <a:pt x="7405878" y="1397838"/>
                  </a:moveTo>
                  <a:lnTo>
                    <a:pt x="7400430" y="1384363"/>
                  </a:lnTo>
                  <a:lnTo>
                    <a:pt x="7390587" y="1374381"/>
                  </a:lnTo>
                  <a:lnTo>
                    <a:pt x="7377735" y="1368806"/>
                  </a:lnTo>
                  <a:lnTo>
                    <a:pt x="7363219" y="1368590"/>
                  </a:lnTo>
                  <a:lnTo>
                    <a:pt x="7349744" y="1374025"/>
                  </a:lnTo>
                  <a:lnTo>
                    <a:pt x="7339736" y="1383868"/>
                  </a:lnTo>
                  <a:lnTo>
                    <a:pt x="7334161" y="1396733"/>
                  </a:lnTo>
                  <a:lnTo>
                    <a:pt x="7333958" y="1411249"/>
                  </a:lnTo>
                  <a:lnTo>
                    <a:pt x="7339393" y="1424724"/>
                  </a:lnTo>
                  <a:lnTo>
                    <a:pt x="7349198" y="1434719"/>
                  </a:lnTo>
                  <a:lnTo>
                    <a:pt x="7362050" y="1440294"/>
                  </a:lnTo>
                  <a:lnTo>
                    <a:pt x="7376617" y="1440510"/>
                  </a:lnTo>
                  <a:lnTo>
                    <a:pt x="7390079" y="1435074"/>
                  </a:lnTo>
                  <a:lnTo>
                    <a:pt x="7400049" y="1425232"/>
                  </a:lnTo>
                  <a:lnTo>
                    <a:pt x="7405624" y="1412367"/>
                  </a:lnTo>
                  <a:lnTo>
                    <a:pt x="7405878" y="1397838"/>
                  </a:lnTo>
                  <a:close/>
                </a:path>
                <a:path w="8533130" h="5299075">
                  <a:moveTo>
                    <a:pt x="7426376" y="1505280"/>
                  </a:moveTo>
                  <a:lnTo>
                    <a:pt x="7420826" y="1491869"/>
                  </a:lnTo>
                  <a:lnTo>
                    <a:pt x="7410907" y="1481975"/>
                  </a:lnTo>
                  <a:lnTo>
                    <a:pt x="7397991" y="1476527"/>
                  </a:lnTo>
                  <a:lnTo>
                    <a:pt x="7383450" y="1476438"/>
                  </a:lnTo>
                  <a:lnTo>
                    <a:pt x="7370026" y="1482013"/>
                  </a:lnTo>
                  <a:lnTo>
                    <a:pt x="7360120" y="1491945"/>
                  </a:lnTo>
                  <a:lnTo>
                    <a:pt x="7354671" y="1504861"/>
                  </a:lnTo>
                  <a:lnTo>
                    <a:pt x="7354583" y="1519377"/>
                  </a:lnTo>
                  <a:lnTo>
                    <a:pt x="7360183" y="1532788"/>
                  </a:lnTo>
                  <a:lnTo>
                    <a:pt x="7370089" y="1542694"/>
                  </a:lnTo>
                  <a:lnTo>
                    <a:pt x="7382980" y="1548142"/>
                  </a:lnTo>
                  <a:lnTo>
                    <a:pt x="7397509" y="1548218"/>
                  </a:lnTo>
                  <a:lnTo>
                    <a:pt x="7410932" y="1542656"/>
                  </a:lnTo>
                  <a:lnTo>
                    <a:pt x="7420838" y="1532737"/>
                  </a:lnTo>
                  <a:lnTo>
                    <a:pt x="7426287" y="1519809"/>
                  </a:lnTo>
                  <a:lnTo>
                    <a:pt x="7426376" y="1505280"/>
                  </a:lnTo>
                  <a:close/>
                </a:path>
                <a:path w="8533130" h="5299075">
                  <a:moveTo>
                    <a:pt x="7432167" y="2930080"/>
                  </a:moveTo>
                  <a:lnTo>
                    <a:pt x="7426960" y="2917075"/>
                  </a:lnTo>
                  <a:lnTo>
                    <a:pt x="7417206" y="2906979"/>
                  </a:lnTo>
                  <a:lnTo>
                    <a:pt x="7403820" y="2901200"/>
                  </a:lnTo>
                  <a:lnTo>
                    <a:pt x="7389304" y="2901035"/>
                  </a:lnTo>
                  <a:lnTo>
                    <a:pt x="7376300" y="2906280"/>
                  </a:lnTo>
                  <a:lnTo>
                    <a:pt x="7366190" y="2916009"/>
                  </a:lnTo>
                  <a:lnTo>
                    <a:pt x="7360386" y="2929318"/>
                  </a:lnTo>
                  <a:lnTo>
                    <a:pt x="7360272" y="2943860"/>
                  </a:lnTo>
                  <a:lnTo>
                    <a:pt x="7365555" y="2956864"/>
                  </a:lnTo>
                  <a:lnTo>
                    <a:pt x="7375296" y="2966961"/>
                  </a:lnTo>
                  <a:lnTo>
                    <a:pt x="7388606" y="2972739"/>
                  </a:lnTo>
                  <a:lnTo>
                    <a:pt x="7403122" y="2972905"/>
                  </a:lnTo>
                  <a:lnTo>
                    <a:pt x="7416114" y="2967659"/>
                  </a:lnTo>
                  <a:lnTo>
                    <a:pt x="7426185" y="2957931"/>
                  </a:lnTo>
                  <a:lnTo>
                    <a:pt x="7431926" y="2944596"/>
                  </a:lnTo>
                  <a:lnTo>
                    <a:pt x="7432167" y="2930080"/>
                  </a:lnTo>
                  <a:close/>
                </a:path>
                <a:path w="8533130" h="5299075">
                  <a:moveTo>
                    <a:pt x="7437666" y="4761192"/>
                  </a:moveTo>
                  <a:lnTo>
                    <a:pt x="7435837" y="4754423"/>
                  </a:lnTo>
                  <a:lnTo>
                    <a:pt x="7431557" y="4748860"/>
                  </a:lnTo>
                  <a:lnTo>
                    <a:pt x="7425220" y="4745215"/>
                  </a:lnTo>
                  <a:lnTo>
                    <a:pt x="7418044" y="4744301"/>
                  </a:lnTo>
                  <a:lnTo>
                    <a:pt x="7411301" y="4746155"/>
                  </a:lnTo>
                  <a:lnTo>
                    <a:pt x="7405713" y="4750409"/>
                  </a:lnTo>
                  <a:lnTo>
                    <a:pt x="7402017" y="4756696"/>
                  </a:lnTo>
                  <a:lnTo>
                    <a:pt x="7401103" y="4763897"/>
                  </a:lnTo>
                  <a:lnTo>
                    <a:pt x="7402982" y="4770653"/>
                  </a:lnTo>
                  <a:lnTo>
                    <a:pt x="7407275" y="4776228"/>
                  </a:lnTo>
                  <a:lnTo>
                    <a:pt x="7413612" y="4779861"/>
                  </a:lnTo>
                  <a:lnTo>
                    <a:pt x="7420788" y="4780775"/>
                  </a:lnTo>
                  <a:lnTo>
                    <a:pt x="7427519" y="4778921"/>
                  </a:lnTo>
                  <a:lnTo>
                    <a:pt x="7433069" y="4774679"/>
                  </a:lnTo>
                  <a:lnTo>
                    <a:pt x="7436688" y="4768393"/>
                  </a:lnTo>
                  <a:lnTo>
                    <a:pt x="7437666" y="4761192"/>
                  </a:lnTo>
                  <a:close/>
                </a:path>
                <a:path w="8533130" h="5299075">
                  <a:moveTo>
                    <a:pt x="7447902" y="1612519"/>
                  </a:moveTo>
                  <a:lnTo>
                    <a:pt x="7442263" y="1599158"/>
                  </a:lnTo>
                  <a:lnTo>
                    <a:pt x="7432256" y="1589366"/>
                  </a:lnTo>
                  <a:lnTo>
                    <a:pt x="7419276" y="1584032"/>
                  </a:lnTo>
                  <a:lnTo>
                    <a:pt x="7404722" y="1584096"/>
                  </a:lnTo>
                  <a:lnTo>
                    <a:pt x="7391387" y="1589786"/>
                  </a:lnTo>
                  <a:lnTo>
                    <a:pt x="7381595" y="1599819"/>
                  </a:lnTo>
                  <a:lnTo>
                    <a:pt x="7376388" y="1612519"/>
                  </a:lnTo>
                  <a:lnTo>
                    <a:pt x="7376363" y="1627301"/>
                  </a:lnTo>
                  <a:lnTo>
                    <a:pt x="7382065" y="1640662"/>
                  </a:lnTo>
                  <a:lnTo>
                    <a:pt x="7392060" y="1650466"/>
                  </a:lnTo>
                  <a:lnTo>
                    <a:pt x="7405002" y="1655800"/>
                  </a:lnTo>
                  <a:lnTo>
                    <a:pt x="7419543" y="1655749"/>
                  </a:lnTo>
                  <a:lnTo>
                    <a:pt x="7432929" y="1650047"/>
                  </a:lnTo>
                  <a:lnTo>
                    <a:pt x="7442721" y="1640014"/>
                  </a:lnTo>
                  <a:lnTo>
                    <a:pt x="7447902" y="1627301"/>
                  </a:lnTo>
                  <a:lnTo>
                    <a:pt x="7447902" y="1612519"/>
                  </a:lnTo>
                  <a:close/>
                </a:path>
                <a:path w="8533130" h="5299075">
                  <a:moveTo>
                    <a:pt x="7460234" y="2420429"/>
                  </a:moveTo>
                  <a:lnTo>
                    <a:pt x="7458761" y="2413571"/>
                  </a:lnTo>
                  <a:lnTo>
                    <a:pt x="7454608" y="2407577"/>
                  </a:lnTo>
                  <a:lnTo>
                    <a:pt x="7448512" y="2403652"/>
                  </a:lnTo>
                  <a:lnTo>
                    <a:pt x="7441603" y="2402421"/>
                  </a:lnTo>
                  <a:lnTo>
                    <a:pt x="7434720" y="2403868"/>
                  </a:lnTo>
                  <a:lnTo>
                    <a:pt x="7428700" y="2407970"/>
                  </a:lnTo>
                  <a:lnTo>
                    <a:pt x="7424801" y="2414079"/>
                  </a:lnTo>
                  <a:lnTo>
                    <a:pt x="7423594" y="2420975"/>
                  </a:lnTo>
                  <a:lnTo>
                    <a:pt x="7425055" y="2427846"/>
                  </a:lnTo>
                  <a:lnTo>
                    <a:pt x="7429220" y="2433828"/>
                  </a:lnTo>
                  <a:lnTo>
                    <a:pt x="7435316" y="2437752"/>
                  </a:lnTo>
                  <a:lnTo>
                    <a:pt x="7442213" y="2438984"/>
                  </a:lnTo>
                  <a:lnTo>
                    <a:pt x="7449096" y="2437549"/>
                  </a:lnTo>
                  <a:lnTo>
                    <a:pt x="7455128" y="2433434"/>
                  </a:lnTo>
                  <a:lnTo>
                    <a:pt x="7459015" y="2427338"/>
                  </a:lnTo>
                  <a:lnTo>
                    <a:pt x="7460234" y="2420429"/>
                  </a:lnTo>
                  <a:close/>
                </a:path>
                <a:path w="8533130" h="5299075">
                  <a:moveTo>
                    <a:pt x="7470838" y="1734058"/>
                  </a:moveTo>
                  <a:lnTo>
                    <a:pt x="7470584" y="1719541"/>
                  </a:lnTo>
                  <a:lnTo>
                    <a:pt x="7464780" y="1706232"/>
                  </a:lnTo>
                  <a:lnTo>
                    <a:pt x="7454671" y="1696529"/>
                  </a:lnTo>
                  <a:lnTo>
                    <a:pt x="7441666" y="1691335"/>
                  </a:lnTo>
                  <a:lnTo>
                    <a:pt x="7427150" y="1691538"/>
                  </a:lnTo>
                  <a:lnTo>
                    <a:pt x="7413790" y="1697355"/>
                  </a:lnTo>
                  <a:lnTo>
                    <a:pt x="7404074" y="1707476"/>
                  </a:lnTo>
                  <a:lnTo>
                    <a:pt x="7398906" y="1720507"/>
                  </a:lnTo>
                  <a:lnTo>
                    <a:pt x="7399172" y="1735035"/>
                  </a:lnTo>
                  <a:lnTo>
                    <a:pt x="7404989" y="1748332"/>
                  </a:lnTo>
                  <a:lnTo>
                    <a:pt x="7415098" y="1758035"/>
                  </a:lnTo>
                  <a:lnTo>
                    <a:pt x="7428116" y="1763229"/>
                  </a:lnTo>
                  <a:lnTo>
                    <a:pt x="7442619" y="1763026"/>
                  </a:lnTo>
                  <a:lnTo>
                    <a:pt x="7455929" y="1757197"/>
                  </a:lnTo>
                  <a:lnTo>
                    <a:pt x="7465644" y="1747075"/>
                  </a:lnTo>
                  <a:lnTo>
                    <a:pt x="7470838" y="1734058"/>
                  </a:lnTo>
                  <a:close/>
                </a:path>
                <a:path w="8533130" h="5299075">
                  <a:moveTo>
                    <a:pt x="7494676" y="1840839"/>
                  </a:moveTo>
                  <a:lnTo>
                    <a:pt x="7494308" y="1826323"/>
                  </a:lnTo>
                  <a:lnTo>
                    <a:pt x="7488326" y="1813077"/>
                  </a:lnTo>
                  <a:lnTo>
                    <a:pt x="7478103" y="1803476"/>
                  </a:lnTo>
                  <a:lnTo>
                    <a:pt x="7465009" y="1798408"/>
                  </a:lnTo>
                  <a:lnTo>
                    <a:pt x="7450480" y="1798751"/>
                  </a:lnTo>
                  <a:lnTo>
                    <a:pt x="7437285" y="1804708"/>
                  </a:lnTo>
                  <a:lnTo>
                    <a:pt x="7427709" y="1814918"/>
                  </a:lnTo>
                  <a:lnTo>
                    <a:pt x="7422655" y="1827987"/>
                  </a:lnTo>
                  <a:lnTo>
                    <a:pt x="7423023" y="1842503"/>
                  </a:lnTo>
                  <a:lnTo>
                    <a:pt x="7428928" y="1855762"/>
                  </a:lnTo>
                  <a:lnTo>
                    <a:pt x="7439126" y="1865363"/>
                  </a:lnTo>
                  <a:lnTo>
                    <a:pt x="7452195" y="1870430"/>
                  </a:lnTo>
                  <a:lnTo>
                    <a:pt x="7466724" y="1870087"/>
                  </a:lnTo>
                  <a:lnTo>
                    <a:pt x="7479982" y="1864131"/>
                  </a:lnTo>
                  <a:lnTo>
                    <a:pt x="7489596" y="1853907"/>
                  </a:lnTo>
                  <a:lnTo>
                    <a:pt x="7494676" y="1840839"/>
                  </a:lnTo>
                  <a:close/>
                </a:path>
                <a:path w="8533130" h="5299075">
                  <a:moveTo>
                    <a:pt x="7519543" y="1947367"/>
                  </a:moveTo>
                  <a:lnTo>
                    <a:pt x="7519060" y="1932838"/>
                  </a:lnTo>
                  <a:lnTo>
                    <a:pt x="7512990" y="1919668"/>
                  </a:lnTo>
                  <a:lnTo>
                    <a:pt x="7502665" y="1910168"/>
                  </a:lnTo>
                  <a:lnTo>
                    <a:pt x="7489533" y="1905228"/>
                  </a:lnTo>
                  <a:lnTo>
                    <a:pt x="7474966" y="1905723"/>
                  </a:lnTo>
                  <a:lnTo>
                    <a:pt x="7461809" y="1911819"/>
                  </a:lnTo>
                  <a:lnTo>
                    <a:pt x="7452296" y="1922132"/>
                  </a:lnTo>
                  <a:lnTo>
                    <a:pt x="7447369" y="1935251"/>
                  </a:lnTo>
                  <a:lnTo>
                    <a:pt x="7447902" y="1949767"/>
                  </a:lnTo>
                  <a:lnTo>
                    <a:pt x="7453973" y="1962962"/>
                  </a:lnTo>
                  <a:lnTo>
                    <a:pt x="7464285" y="1972449"/>
                  </a:lnTo>
                  <a:lnTo>
                    <a:pt x="7477430" y="1977390"/>
                  </a:lnTo>
                  <a:lnTo>
                    <a:pt x="7491984" y="1976894"/>
                  </a:lnTo>
                  <a:lnTo>
                    <a:pt x="7505141" y="1970798"/>
                  </a:lnTo>
                  <a:lnTo>
                    <a:pt x="7514615" y="1960486"/>
                  </a:lnTo>
                  <a:lnTo>
                    <a:pt x="7519543" y="1947367"/>
                  </a:lnTo>
                  <a:close/>
                </a:path>
                <a:path w="8533130" h="5299075">
                  <a:moveTo>
                    <a:pt x="7522921" y="2353487"/>
                  </a:moveTo>
                  <a:lnTo>
                    <a:pt x="7521283" y="2346668"/>
                  </a:lnTo>
                  <a:lnTo>
                    <a:pt x="7516990" y="2340800"/>
                  </a:lnTo>
                  <a:lnTo>
                    <a:pt x="7510754" y="2337041"/>
                  </a:lnTo>
                  <a:lnTo>
                    <a:pt x="7503820" y="2335987"/>
                  </a:lnTo>
                  <a:lnTo>
                    <a:pt x="7497013" y="2337612"/>
                  </a:lnTo>
                  <a:lnTo>
                    <a:pt x="7491209" y="2341892"/>
                  </a:lnTo>
                  <a:lnTo>
                    <a:pt x="7487437" y="2348103"/>
                  </a:lnTo>
                  <a:lnTo>
                    <a:pt x="7486358" y="2355024"/>
                  </a:lnTo>
                  <a:lnTo>
                    <a:pt x="7487971" y="2361857"/>
                  </a:lnTo>
                  <a:lnTo>
                    <a:pt x="7492251" y="2367737"/>
                  </a:lnTo>
                  <a:lnTo>
                    <a:pt x="7498486" y="2371483"/>
                  </a:lnTo>
                  <a:lnTo>
                    <a:pt x="7505420" y="2372537"/>
                  </a:lnTo>
                  <a:lnTo>
                    <a:pt x="7512228" y="2370899"/>
                  </a:lnTo>
                  <a:lnTo>
                    <a:pt x="7518032" y="2366632"/>
                  </a:lnTo>
                  <a:lnTo>
                    <a:pt x="7521854" y="2360422"/>
                  </a:lnTo>
                  <a:lnTo>
                    <a:pt x="7522921" y="2353487"/>
                  </a:lnTo>
                  <a:close/>
                </a:path>
                <a:path w="8533130" h="5299075">
                  <a:moveTo>
                    <a:pt x="7525055" y="4787023"/>
                  </a:moveTo>
                  <a:lnTo>
                    <a:pt x="7522794" y="4780369"/>
                  </a:lnTo>
                  <a:lnTo>
                    <a:pt x="7518222" y="4775047"/>
                  </a:lnTo>
                  <a:lnTo>
                    <a:pt x="7511707" y="4771758"/>
                  </a:lnTo>
                  <a:lnTo>
                    <a:pt x="7504506" y="4771263"/>
                  </a:lnTo>
                  <a:lnTo>
                    <a:pt x="7497889" y="4773485"/>
                  </a:lnTo>
                  <a:lnTo>
                    <a:pt x="7492568" y="4778045"/>
                  </a:lnTo>
                  <a:lnTo>
                    <a:pt x="7489279" y="4784534"/>
                  </a:lnTo>
                  <a:lnTo>
                    <a:pt x="7488758" y="4791773"/>
                  </a:lnTo>
                  <a:lnTo>
                    <a:pt x="7490968" y="4798415"/>
                  </a:lnTo>
                  <a:lnTo>
                    <a:pt x="7495540" y="4803737"/>
                  </a:lnTo>
                  <a:lnTo>
                    <a:pt x="7502042" y="4807026"/>
                  </a:lnTo>
                  <a:lnTo>
                    <a:pt x="7509269" y="4807534"/>
                  </a:lnTo>
                  <a:lnTo>
                    <a:pt x="7515936" y="4805299"/>
                  </a:lnTo>
                  <a:lnTo>
                    <a:pt x="7521295" y="4800739"/>
                  </a:lnTo>
                  <a:lnTo>
                    <a:pt x="7524597" y="4794262"/>
                  </a:lnTo>
                  <a:lnTo>
                    <a:pt x="7525055" y="4787023"/>
                  </a:lnTo>
                  <a:close/>
                </a:path>
                <a:path w="8533130" h="5299075">
                  <a:moveTo>
                    <a:pt x="7540714" y="2948152"/>
                  </a:moveTo>
                  <a:lnTo>
                    <a:pt x="7537742" y="2933928"/>
                  </a:lnTo>
                  <a:lnTo>
                    <a:pt x="7529817" y="2922320"/>
                  </a:lnTo>
                  <a:lnTo>
                    <a:pt x="7518120" y="2914523"/>
                  </a:lnTo>
                  <a:lnTo>
                    <a:pt x="7503846" y="2911691"/>
                  </a:lnTo>
                  <a:lnTo>
                    <a:pt x="7489672" y="2914599"/>
                  </a:lnTo>
                  <a:lnTo>
                    <a:pt x="7478077" y="2922473"/>
                  </a:lnTo>
                  <a:lnTo>
                    <a:pt x="7470292" y="2934131"/>
                  </a:lnTo>
                  <a:lnTo>
                    <a:pt x="7467498" y="2948381"/>
                  </a:lnTo>
                  <a:lnTo>
                    <a:pt x="7470394" y="2962605"/>
                  </a:lnTo>
                  <a:lnTo>
                    <a:pt x="7478281" y="2974213"/>
                  </a:lnTo>
                  <a:lnTo>
                    <a:pt x="7489952" y="2982010"/>
                  </a:lnTo>
                  <a:lnTo>
                    <a:pt x="7504239" y="2984843"/>
                  </a:lnTo>
                  <a:lnTo>
                    <a:pt x="7518413" y="2981922"/>
                  </a:lnTo>
                  <a:lnTo>
                    <a:pt x="7530008" y="2974048"/>
                  </a:lnTo>
                  <a:lnTo>
                    <a:pt x="7537844" y="2962389"/>
                  </a:lnTo>
                  <a:lnTo>
                    <a:pt x="7540714" y="2948152"/>
                  </a:lnTo>
                  <a:close/>
                </a:path>
                <a:path w="8533130" h="5299075">
                  <a:moveTo>
                    <a:pt x="7545565" y="2053615"/>
                  </a:moveTo>
                  <a:lnTo>
                    <a:pt x="7544841" y="2039112"/>
                  </a:lnTo>
                  <a:lnTo>
                    <a:pt x="7538669" y="2025992"/>
                  </a:lnTo>
                  <a:lnTo>
                    <a:pt x="7528293" y="2016594"/>
                  </a:lnTo>
                  <a:lnTo>
                    <a:pt x="7515123" y="2011807"/>
                  </a:lnTo>
                  <a:lnTo>
                    <a:pt x="7500620" y="2012454"/>
                  </a:lnTo>
                  <a:lnTo>
                    <a:pt x="7487450" y="2018677"/>
                  </a:lnTo>
                  <a:lnTo>
                    <a:pt x="7478052" y="2029091"/>
                  </a:lnTo>
                  <a:lnTo>
                    <a:pt x="7473264" y="2042274"/>
                  </a:lnTo>
                  <a:lnTo>
                    <a:pt x="7473937" y="2056777"/>
                  </a:lnTo>
                  <a:lnTo>
                    <a:pt x="7480109" y="2069896"/>
                  </a:lnTo>
                  <a:lnTo>
                    <a:pt x="7490511" y="2079282"/>
                  </a:lnTo>
                  <a:lnTo>
                    <a:pt x="7503706" y="2084082"/>
                  </a:lnTo>
                  <a:lnTo>
                    <a:pt x="7518286" y="2083435"/>
                  </a:lnTo>
                  <a:lnTo>
                    <a:pt x="7531405" y="2077212"/>
                  </a:lnTo>
                  <a:lnTo>
                    <a:pt x="7540790" y="2066798"/>
                  </a:lnTo>
                  <a:lnTo>
                    <a:pt x="7545565" y="2053615"/>
                  </a:lnTo>
                  <a:close/>
                </a:path>
                <a:path w="8533130" h="5299075">
                  <a:moveTo>
                    <a:pt x="7572680" y="2159584"/>
                  </a:moveTo>
                  <a:lnTo>
                    <a:pt x="7571905" y="2145080"/>
                  </a:lnTo>
                  <a:lnTo>
                    <a:pt x="7565555" y="2132025"/>
                  </a:lnTo>
                  <a:lnTo>
                    <a:pt x="7555001" y="2122754"/>
                  </a:lnTo>
                  <a:lnTo>
                    <a:pt x="7541730" y="2118093"/>
                  </a:lnTo>
                  <a:lnTo>
                    <a:pt x="7527176" y="2118880"/>
                  </a:lnTo>
                  <a:lnTo>
                    <a:pt x="7514171" y="2125268"/>
                  </a:lnTo>
                  <a:lnTo>
                    <a:pt x="7504912" y="2135784"/>
                  </a:lnTo>
                  <a:lnTo>
                    <a:pt x="7500239" y="2149005"/>
                  </a:lnTo>
                  <a:lnTo>
                    <a:pt x="7501014" y="2163495"/>
                  </a:lnTo>
                  <a:lnTo>
                    <a:pt x="7507414" y="2176551"/>
                  </a:lnTo>
                  <a:lnTo>
                    <a:pt x="7517955" y="2185835"/>
                  </a:lnTo>
                  <a:lnTo>
                    <a:pt x="7531214" y="2190496"/>
                  </a:lnTo>
                  <a:lnTo>
                    <a:pt x="7545743" y="2189696"/>
                  </a:lnTo>
                  <a:lnTo>
                    <a:pt x="7558748" y="2183320"/>
                  </a:lnTo>
                  <a:lnTo>
                    <a:pt x="7568006" y="2172805"/>
                  </a:lnTo>
                  <a:lnTo>
                    <a:pt x="7572680" y="2159584"/>
                  </a:lnTo>
                  <a:close/>
                </a:path>
                <a:path w="8533130" h="5299075">
                  <a:moveTo>
                    <a:pt x="7600963" y="2265248"/>
                  </a:moveTo>
                  <a:lnTo>
                    <a:pt x="7600010" y="2250757"/>
                  </a:lnTo>
                  <a:lnTo>
                    <a:pt x="7593508" y="2237765"/>
                  </a:lnTo>
                  <a:lnTo>
                    <a:pt x="7582890" y="2228608"/>
                  </a:lnTo>
                  <a:lnTo>
                    <a:pt x="7569619" y="2224087"/>
                  </a:lnTo>
                  <a:lnTo>
                    <a:pt x="7555154" y="2225052"/>
                  </a:lnTo>
                  <a:lnTo>
                    <a:pt x="7542162" y="2231555"/>
                  </a:lnTo>
                  <a:lnTo>
                    <a:pt x="7532979" y="2242172"/>
                  </a:lnTo>
                  <a:lnTo>
                    <a:pt x="7528433" y="2255443"/>
                  </a:lnTo>
                  <a:lnTo>
                    <a:pt x="7529373" y="2269947"/>
                  </a:lnTo>
                  <a:lnTo>
                    <a:pt x="7535926" y="2282926"/>
                  </a:lnTo>
                  <a:lnTo>
                    <a:pt x="7546543" y="2292083"/>
                  </a:lnTo>
                  <a:lnTo>
                    <a:pt x="7548804" y="2292858"/>
                  </a:lnTo>
                  <a:lnTo>
                    <a:pt x="7549172" y="2294191"/>
                  </a:lnTo>
                  <a:lnTo>
                    <a:pt x="7553604" y="2299944"/>
                  </a:lnTo>
                  <a:lnTo>
                    <a:pt x="7559916" y="2303538"/>
                  </a:lnTo>
                  <a:lnTo>
                    <a:pt x="7566876" y="2304402"/>
                  </a:lnTo>
                  <a:lnTo>
                    <a:pt x="7573645" y="2302599"/>
                  </a:lnTo>
                  <a:lnTo>
                    <a:pt x="7579385" y="2298179"/>
                  </a:lnTo>
                  <a:lnTo>
                    <a:pt x="7582941" y="2291867"/>
                  </a:lnTo>
                  <a:lnTo>
                    <a:pt x="7583005" y="2291308"/>
                  </a:lnTo>
                  <a:lnTo>
                    <a:pt x="7587323" y="2289137"/>
                  </a:lnTo>
                  <a:lnTo>
                    <a:pt x="7596467" y="2278519"/>
                  </a:lnTo>
                  <a:lnTo>
                    <a:pt x="7600963" y="2265248"/>
                  </a:lnTo>
                  <a:close/>
                </a:path>
                <a:path w="8533130" h="5299075">
                  <a:moveTo>
                    <a:pt x="7613790" y="4807737"/>
                  </a:moveTo>
                  <a:lnTo>
                    <a:pt x="7611186" y="4801222"/>
                  </a:lnTo>
                  <a:lnTo>
                    <a:pt x="7606309" y="4796180"/>
                  </a:lnTo>
                  <a:lnTo>
                    <a:pt x="7599616" y="4793285"/>
                  </a:lnTo>
                  <a:lnTo>
                    <a:pt x="7592390" y="4793208"/>
                  </a:lnTo>
                  <a:lnTo>
                    <a:pt x="7585888" y="4795825"/>
                  </a:lnTo>
                  <a:lnTo>
                    <a:pt x="7580846" y="4800689"/>
                  </a:lnTo>
                  <a:lnTo>
                    <a:pt x="7577963" y="4807343"/>
                  </a:lnTo>
                  <a:lnTo>
                    <a:pt x="7577912" y="4814608"/>
                  </a:lnTo>
                  <a:lnTo>
                    <a:pt x="7580541" y="4821110"/>
                  </a:lnTo>
                  <a:lnTo>
                    <a:pt x="7585392" y="4826165"/>
                  </a:lnTo>
                  <a:lnTo>
                    <a:pt x="7592009" y="4829060"/>
                  </a:lnTo>
                  <a:lnTo>
                    <a:pt x="7599299" y="4829137"/>
                  </a:lnTo>
                  <a:lnTo>
                    <a:pt x="7605789" y="4826520"/>
                  </a:lnTo>
                  <a:lnTo>
                    <a:pt x="7610818" y="4821656"/>
                  </a:lnTo>
                  <a:lnTo>
                    <a:pt x="7613675" y="4814989"/>
                  </a:lnTo>
                  <a:lnTo>
                    <a:pt x="7613790" y="4807737"/>
                  </a:lnTo>
                  <a:close/>
                </a:path>
                <a:path w="8533130" h="5299075">
                  <a:moveTo>
                    <a:pt x="7630401" y="2370569"/>
                  </a:moveTo>
                  <a:lnTo>
                    <a:pt x="7629271" y="2356091"/>
                  </a:lnTo>
                  <a:lnTo>
                    <a:pt x="7622603" y="2343188"/>
                  </a:lnTo>
                  <a:lnTo>
                    <a:pt x="7611885" y="2334145"/>
                  </a:lnTo>
                  <a:lnTo>
                    <a:pt x="7598575" y="2329777"/>
                  </a:lnTo>
                  <a:lnTo>
                    <a:pt x="7584148" y="2330894"/>
                  </a:lnTo>
                  <a:lnTo>
                    <a:pt x="7571156" y="2337549"/>
                  </a:lnTo>
                  <a:lnTo>
                    <a:pt x="7562088" y="2348268"/>
                  </a:lnTo>
                  <a:lnTo>
                    <a:pt x="7557744" y="2361590"/>
                  </a:lnTo>
                  <a:lnTo>
                    <a:pt x="7558887" y="2376068"/>
                  </a:lnTo>
                  <a:lnTo>
                    <a:pt x="7565504" y="2388984"/>
                  </a:lnTo>
                  <a:lnTo>
                    <a:pt x="7576223" y="2398026"/>
                  </a:lnTo>
                  <a:lnTo>
                    <a:pt x="7589558" y="2402395"/>
                  </a:lnTo>
                  <a:lnTo>
                    <a:pt x="7603998" y="2401265"/>
                  </a:lnTo>
                  <a:lnTo>
                    <a:pt x="7616939" y="2394623"/>
                  </a:lnTo>
                  <a:lnTo>
                    <a:pt x="7626007" y="2383904"/>
                  </a:lnTo>
                  <a:lnTo>
                    <a:pt x="7630401" y="2370569"/>
                  </a:lnTo>
                  <a:close/>
                </a:path>
                <a:path w="8533130" h="5299075">
                  <a:moveTo>
                    <a:pt x="7642949" y="2214753"/>
                  </a:moveTo>
                  <a:lnTo>
                    <a:pt x="7640968" y="2208034"/>
                  </a:lnTo>
                  <a:lnTo>
                    <a:pt x="7636357" y="2202383"/>
                  </a:lnTo>
                  <a:lnTo>
                    <a:pt x="7629919" y="2198967"/>
                  </a:lnTo>
                  <a:lnTo>
                    <a:pt x="7622934" y="2198281"/>
                  </a:lnTo>
                  <a:lnTo>
                    <a:pt x="7616215" y="2200262"/>
                  </a:lnTo>
                  <a:lnTo>
                    <a:pt x="7610576" y="2204821"/>
                  </a:lnTo>
                  <a:lnTo>
                    <a:pt x="7607186" y="2211222"/>
                  </a:lnTo>
                  <a:lnTo>
                    <a:pt x="7606487" y="2218207"/>
                  </a:lnTo>
                  <a:lnTo>
                    <a:pt x="7608443" y="2224925"/>
                  </a:lnTo>
                  <a:lnTo>
                    <a:pt x="7613028" y="2230564"/>
                  </a:lnTo>
                  <a:lnTo>
                    <a:pt x="7619466" y="2233993"/>
                  </a:lnTo>
                  <a:lnTo>
                    <a:pt x="7626451" y="2234679"/>
                  </a:lnTo>
                  <a:lnTo>
                    <a:pt x="7633170" y="2232698"/>
                  </a:lnTo>
                  <a:lnTo>
                    <a:pt x="7638809" y="2228126"/>
                  </a:lnTo>
                  <a:lnTo>
                    <a:pt x="7642250" y="2221738"/>
                  </a:lnTo>
                  <a:lnTo>
                    <a:pt x="7642949" y="2214753"/>
                  </a:lnTo>
                  <a:close/>
                </a:path>
                <a:path w="8533130" h="5299075">
                  <a:moveTo>
                    <a:pt x="7648041" y="2942882"/>
                  </a:moveTo>
                  <a:lnTo>
                    <a:pt x="7647826" y="2928353"/>
                  </a:lnTo>
                  <a:lnTo>
                    <a:pt x="7641945" y="2915069"/>
                  </a:lnTo>
                  <a:lnTo>
                    <a:pt x="7631798" y="2905404"/>
                  </a:lnTo>
                  <a:lnTo>
                    <a:pt x="7618768" y="2900248"/>
                  </a:lnTo>
                  <a:lnTo>
                    <a:pt x="7604265" y="2900502"/>
                  </a:lnTo>
                  <a:lnTo>
                    <a:pt x="7590917" y="2906382"/>
                  </a:lnTo>
                  <a:lnTo>
                    <a:pt x="7581252" y="2916542"/>
                  </a:lnTo>
                  <a:lnTo>
                    <a:pt x="7576134" y="2929572"/>
                  </a:lnTo>
                  <a:lnTo>
                    <a:pt x="7576413" y="2944101"/>
                  </a:lnTo>
                  <a:lnTo>
                    <a:pt x="7582243" y="2957385"/>
                  </a:lnTo>
                  <a:lnTo>
                    <a:pt x="7592403" y="2967050"/>
                  </a:lnTo>
                  <a:lnTo>
                    <a:pt x="7605458" y="2972206"/>
                  </a:lnTo>
                  <a:lnTo>
                    <a:pt x="7619987" y="2971939"/>
                  </a:lnTo>
                  <a:lnTo>
                    <a:pt x="7633259" y="2966072"/>
                  </a:lnTo>
                  <a:lnTo>
                    <a:pt x="7642898" y="2955912"/>
                  </a:lnTo>
                  <a:lnTo>
                    <a:pt x="7648041" y="2942882"/>
                  </a:lnTo>
                  <a:close/>
                </a:path>
                <a:path w="8533130" h="5299075">
                  <a:moveTo>
                    <a:pt x="7660957" y="2475560"/>
                  </a:moveTo>
                  <a:lnTo>
                    <a:pt x="7659687" y="2461095"/>
                  </a:lnTo>
                  <a:lnTo>
                    <a:pt x="7652906" y="2448268"/>
                  </a:lnTo>
                  <a:lnTo>
                    <a:pt x="7642072" y="2439339"/>
                  </a:lnTo>
                  <a:lnTo>
                    <a:pt x="7628712" y="2435136"/>
                  </a:lnTo>
                  <a:lnTo>
                    <a:pt x="7614310" y="2436418"/>
                  </a:lnTo>
                  <a:lnTo>
                    <a:pt x="7601420" y="2443213"/>
                  </a:lnTo>
                  <a:lnTo>
                    <a:pt x="7592466" y="2454033"/>
                  </a:lnTo>
                  <a:lnTo>
                    <a:pt x="7588250" y="2467406"/>
                  </a:lnTo>
                  <a:lnTo>
                    <a:pt x="7589571" y="2481872"/>
                  </a:lnTo>
                  <a:lnTo>
                    <a:pt x="7596327" y="2494699"/>
                  </a:lnTo>
                  <a:lnTo>
                    <a:pt x="7607147" y="2503627"/>
                  </a:lnTo>
                  <a:lnTo>
                    <a:pt x="7620546" y="2507843"/>
                  </a:lnTo>
                  <a:lnTo>
                    <a:pt x="7635062" y="2506561"/>
                  </a:lnTo>
                  <a:lnTo>
                    <a:pt x="7647864" y="2499753"/>
                  </a:lnTo>
                  <a:lnTo>
                    <a:pt x="7656754" y="2488933"/>
                  </a:lnTo>
                  <a:lnTo>
                    <a:pt x="7660957" y="2475560"/>
                  </a:lnTo>
                  <a:close/>
                </a:path>
                <a:path w="8533130" h="5299075">
                  <a:moveTo>
                    <a:pt x="7692834" y="2580170"/>
                  </a:moveTo>
                  <a:lnTo>
                    <a:pt x="7691399" y="2565717"/>
                  </a:lnTo>
                  <a:lnTo>
                    <a:pt x="7684465" y="2552966"/>
                  </a:lnTo>
                  <a:lnTo>
                    <a:pt x="7673543" y="2544178"/>
                  </a:lnTo>
                  <a:lnTo>
                    <a:pt x="7660106" y="2540114"/>
                  </a:lnTo>
                  <a:lnTo>
                    <a:pt x="7645641" y="2541562"/>
                  </a:lnTo>
                  <a:lnTo>
                    <a:pt x="7632865" y="2548521"/>
                  </a:lnTo>
                  <a:lnTo>
                    <a:pt x="7624064" y="2559443"/>
                  </a:lnTo>
                  <a:lnTo>
                    <a:pt x="7620025" y="2572867"/>
                  </a:lnTo>
                  <a:lnTo>
                    <a:pt x="7621537" y="2587320"/>
                  </a:lnTo>
                  <a:lnTo>
                    <a:pt x="7628458" y="2600083"/>
                  </a:lnTo>
                  <a:lnTo>
                    <a:pt x="7639367" y="2608872"/>
                  </a:lnTo>
                  <a:lnTo>
                    <a:pt x="7652766" y="2612923"/>
                  </a:lnTo>
                  <a:lnTo>
                    <a:pt x="7667168" y="2611475"/>
                  </a:lnTo>
                  <a:lnTo>
                    <a:pt x="7679944" y="2604516"/>
                  </a:lnTo>
                  <a:lnTo>
                    <a:pt x="7688758" y="2593594"/>
                  </a:lnTo>
                  <a:lnTo>
                    <a:pt x="7692834" y="2580170"/>
                  </a:lnTo>
                  <a:close/>
                </a:path>
                <a:path w="8533130" h="5299075">
                  <a:moveTo>
                    <a:pt x="7700238" y="2143150"/>
                  </a:moveTo>
                  <a:lnTo>
                    <a:pt x="7698067" y="2136483"/>
                  </a:lnTo>
                  <a:lnTo>
                    <a:pt x="7693330" y="2130958"/>
                  </a:lnTo>
                  <a:lnTo>
                    <a:pt x="7686878" y="2127681"/>
                  </a:lnTo>
                  <a:lnTo>
                    <a:pt x="7679880" y="2127173"/>
                  </a:lnTo>
                  <a:lnTo>
                    <a:pt x="7673187" y="2129320"/>
                  </a:lnTo>
                  <a:lnTo>
                    <a:pt x="7667676" y="2134031"/>
                  </a:lnTo>
                  <a:lnTo>
                    <a:pt x="7664424" y="2140508"/>
                  </a:lnTo>
                  <a:lnTo>
                    <a:pt x="7663904" y="2147506"/>
                  </a:lnTo>
                  <a:lnTo>
                    <a:pt x="7666050" y="2154174"/>
                  </a:lnTo>
                  <a:lnTo>
                    <a:pt x="7670774" y="2159711"/>
                  </a:lnTo>
                  <a:lnTo>
                    <a:pt x="7677264" y="2162975"/>
                  </a:lnTo>
                  <a:lnTo>
                    <a:pt x="7684224" y="2163483"/>
                  </a:lnTo>
                  <a:lnTo>
                    <a:pt x="7690879" y="2161336"/>
                  </a:lnTo>
                  <a:lnTo>
                    <a:pt x="7696428" y="2156625"/>
                  </a:lnTo>
                  <a:lnTo>
                    <a:pt x="7699730" y="2150148"/>
                  </a:lnTo>
                  <a:lnTo>
                    <a:pt x="7700238" y="2143150"/>
                  </a:lnTo>
                  <a:close/>
                </a:path>
                <a:path w="8533130" h="5299075">
                  <a:moveTo>
                    <a:pt x="7704023" y="4830407"/>
                  </a:moveTo>
                  <a:lnTo>
                    <a:pt x="7703629" y="4823155"/>
                  </a:lnTo>
                  <a:lnTo>
                    <a:pt x="7700594" y="4816818"/>
                  </a:lnTo>
                  <a:lnTo>
                    <a:pt x="7695425" y="4812068"/>
                  </a:lnTo>
                  <a:lnTo>
                    <a:pt x="7688567" y="4809579"/>
                  </a:lnTo>
                  <a:lnTo>
                    <a:pt x="7681354" y="4809922"/>
                  </a:lnTo>
                  <a:lnTo>
                    <a:pt x="7675042" y="4812919"/>
                  </a:lnTo>
                  <a:lnTo>
                    <a:pt x="7670305" y="4818088"/>
                  </a:lnTo>
                  <a:lnTo>
                    <a:pt x="7667815" y="4824908"/>
                  </a:lnTo>
                  <a:lnTo>
                    <a:pt x="7668158" y="4832159"/>
                  </a:lnTo>
                  <a:lnTo>
                    <a:pt x="7671181" y="4838484"/>
                  </a:lnTo>
                  <a:lnTo>
                    <a:pt x="7676350" y="4843246"/>
                  </a:lnTo>
                  <a:lnTo>
                    <a:pt x="7683144" y="4845736"/>
                  </a:lnTo>
                  <a:lnTo>
                    <a:pt x="7690383" y="4845380"/>
                  </a:lnTo>
                  <a:lnTo>
                    <a:pt x="7696733" y="4842383"/>
                  </a:lnTo>
                  <a:lnTo>
                    <a:pt x="7701508" y="4837227"/>
                  </a:lnTo>
                  <a:lnTo>
                    <a:pt x="7704023" y="4830407"/>
                  </a:lnTo>
                  <a:close/>
                </a:path>
                <a:path w="8533130" h="5299075">
                  <a:moveTo>
                    <a:pt x="7725892" y="2684386"/>
                  </a:moveTo>
                  <a:lnTo>
                    <a:pt x="7724267" y="2669946"/>
                  </a:lnTo>
                  <a:lnTo>
                    <a:pt x="7717168" y="2657284"/>
                  </a:lnTo>
                  <a:lnTo>
                    <a:pt x="7706144" y="2648623"/>
                  </a:lnTo>
                  <a:lnTo>
                    <a:pt x="7692669" y="2644737"/>
                  </a:lnTo>
                  <a:lnTo>
                    <a:pt x="7678255" y="2646362"/>
                  </a:lnTo>
                  <a:lnTo>
                    <a:pt x="7665567" y="2653461"/>
                  </a:lnTo>
                  <a:lnTo>
                    <a:pt x="7656881" y="2664498"/>
                  </a:lnTo>
                  <a:lnTo>
                    <a:pt x="7652982" y="2677960"/>
                  </a:lnTo>
                  <a:lnTo>
                    <a:pt x="7654658" y="2692387"/>
                  </a:lnTo>
                  <a:lnTo>
                    <a:pt x="7661745" y="2705062"/>
                  </a:lnTo>
                  <a:lnTo>
                    <a:pt x="7672743" y="2713723"/>
                  </a:lnTo>
                  <a:lnTo>
                    <a:pt x="7686205" y="2717622"/>
                  </a:lnTo>
                  <a:lnTo>
                    <a:pt x="7700683" y="2715984"/>
                  </a:lnTo>
                  <a:lnTo>
                    <a:pt x="7713345" y="2708884"/>
                  </a:lnTo>
                  <a:lnTo>
                    <a:pt x="7721994" y="2697861"/>
                  </a:lnTo>
                  <a:lnTo>
                    <a:pt x="7725892" y="2684386"/>
                  </a:lnTo>
                  <a:close/>
                </a:path>
                <a:path w="8533130" h="5299075">
                  <a:moveTo>
                    <a:pt x="7755699" y="2070150"/>
                  </a:moveTo>
                  <a:lnTo>
                    <a:pt x="7753413" y="2063534"/>
                  </a:lnTo>
                  <a:lnTo>
                    <a:pt x="7748625" y="2058123"/>
                  </a:lnTo>
                  <a:lnTo>
                    <a:pt x="7742047" y="2055012"/>
                  </a:lnTo>
                  <a:lnTo>
                    <a:pt x="7735024" y="2054669"/>
                  </a:lnTo>
                  <a:lnTo>
                    <a:pt x="7728394" y="2056993"/>
                  </a:lnTo>
                  <a:lnTo>
                    <a:pt x="7722984" y="2061832"/>
                  </a:lnTo>
                  <a:lnTo>
                    <a:pt x="7719860" y="2068398"/>
                  </a:lnTo>
                  <a:lnTo>
                    <a:pt x="7719530" y="2075395"/>
                  </a:lnTo>
                  <a:lnTo>
                    <a:pt x="7721854" y="2082012"/>
                  </a:lnTo>
                  <a:lnTo>
                    <a:pt x="7726718" y="2087422"/>
                  </a:lnTo>
                  <a:lnTo>
                    <a:pt x="7733284" y="2090534"/>
                  </a:lnTo>
                  <a:lnTo>
                    <a:pt x="7740256" y="2090864"/>
                  </a:lnTo>
                  <a:lnTo>
                    <a:pt x="7746835" y="2088553"/>
                  </a:lnTo>
                  <a:lnTo>
                    <a:pt x="7752245" y="2083714"/>
                  </a:lnTo>
                  <a:lnTo>
                    <a:pt x="7755356" y="2077148"/>
                  </a:lnTo>
                  <a:lnTo>
                    <a:pt x="7755699" y="2070150"/>
                  </a:lnTo>
                  <a:close/>
                </a:path>
                <a:path w="8533130" h="5299075">
                  <a:moveTo>
                    <a:pt x="7760246" y="2788170"/>
                  </a:moveTo>
                  <a:lnTo>
                    <a:pt x="7758430" y="2773769"/>
                  </a:lnTo>
                  <a:lnTo>
                    <a:pt x="7751153" y="2761196"/>
                  </a:lnTo>
                  <a:lnTo>
                    <a:pt x="7740028" y="2752661"/>
                  </a:lnTo>
                  <a:lnTo>
                    <a:pt x="7726527" y="2748940"/>
                  </a:lnTo>
                  <a:lnTo>
                    <a:pt x="7712151" y="2750756"/>
                  </a:lnTo>
                  <a:lnTo>
                    <a:pt x="7699540" y="2758008"/>
                  </a:lnTo>
                  <a:lnTo>
                    <a:pt x="7690993" y="2769133"/>
                  </a:lnTo>
                  <a:lnTo>
                    <a:pt x="7687259" y="2782659"/>
                  </a:lnTo>
                  <a:lnTo>
                    <a:pt x="7689075" y="2797060"/>
                  </a:lnTo>
                  <a:lnTo>
                    <a:pt x="7696352" y="2809646"/>
                  </a:lnTo>
                  <a:lnTo>
                    <a:pt x="7707490" y="2818168"/>
                  </a:lnTo>
                  <a:lnTo>
                    <a:pt x="7721028" y="2821902"/>
                  </a:lnTo>
                  <a:lnTo>
                    <a:pt x="7735481" y="2820085"/>
                  </a:lnTo>
                  <a:lnTo>
                    <a:pt x="7748016" y="2812821"/>
                  </a:lnTo>
                  <a:lnTo>
                    <a:pt x="7756525" y="2801696"/>
                  </a:lnTo>
                  <a:lnTo>
                    <a:pt x="7760246" y="2788170"/>
                  </a:lnTo>
                  <a:close/>
                </a:path>
                <a:path w="8533130" h="5299075">
                  <a:moveTo>
                    <a:pt x="7794650" y="4840325"/>
                  </a:moveTo>
                  <a:lnTo>
                    <a:pt x="7793863" y="4833099"/>
                  </a:lnTo>
                  <a:lnTo>
                    <a:pt x="7790510" y="4826952"/>
                  </a:lnTo>
                  <a:lnTo>
                    <a:pt x="7785100" y="4822520"/>
                  </a:lnTo>
                  <a:lnTo>
                    <a:pt x="7778153" y="4820450"/>
                  </a:lnTo>
                  <a:lnTo>
                    <a:pt x="7770914" y="4821237"/>
                  </a:lnTo>
                  <a:lnTo>
                    <a:pt x="7764742" y="4824615"/>
                  </a:lnTo>
                  <a:lnTo>
                    <a:pt x="7760309" y="4830051"/>
                  </a:lnTo>
                  <a:lnTo>
                    <a:pt x="7758290" y="4837011"/>
                  </a:lnTo>
                  <a:lnTo>
                    <a:pt x="7759078" y="4844224"/>
                  </a:lnTo>
                  <a:lnTo>
                    <a:pt x="7762443" y="4850371"/>
                  </a:lnTo>
                  <a:lnTo>
                    <a:pt x="7767853" y="4854803"/>
                  </a:lnTo>
                  <a:lnTo>
                    <a:pt x="7774800" y="4856886"/>
                  </a:lnTo>
                  <a:lnTo>
                    <a:pt x="7782014" y="4856086"/>
                  </a:lnTo>
                  <a:lnTo>
                    <a:pt x="7788148" y="4852708"/>
                  </a:lnTo>
                  <a:lnTo>
                    <a:pt x="7792580" y="4847272"/>
                  </a:lnTo>
                  <a:lnTo>
                    <a:pt x="7794650" y="4840325"/>
                  </a:lnTo>
                  <a:close/>
                </a:path>
                <a:path w="8533130" h="5299075">
                  <a:moveTo>
                    <a:pt x="7809446" y="1995843"/>
                  </a:moveTo>
                  <a:lnTo>
                    <a:pt x="7806969" y="1989289"/>
                  </a:lnTo>
                  <a:lnTo>
                    <a:pt x="7801991" y="1983994"/>
                  </a:lnTo>
                  <a:lnTo>
                    <a:pt x="7795361" y="1981034"/>
                  </a:lnTo>
                  <a:lnTo>
                    <a:pt x="7788364" y="1980869"/>
                  </a:lnTo>
                  <a:lnTo>
                    <a:pt x="7781798" y="1983333"/>
                  </a:lnTo>
                  <a:lnTo>
                    <a:pt x="7776477" y="1988312"/>
                  </a:lnTo>
                  <a:lnTo>
                    <a:pt x="7773543" y="1994941"/>
                  </a:lnTo>
                  <a:lnTo>
                    <a:pt x="7773378" y="2001951"/>
                  </a:lnTo>
                  <a:lnTo>
                    <a:pt x="7775816" y="2008517"/>
                  </a:lnTo>
                  <a:lnTo>
                    <a:pt x="7780731" y="2013813"/>
                  </a:lnTo>
                  <a:lnTo>
                    <a:pt x="7787437" y="2016760"/>
                  </a:lnTo>
                  <a:lnTo>
                    <a:pt x="7794447" y="2016925"/>
                  </a:lnTo>
                  <a:lnTo>
                    <a:pt x="7800988" y="2014461"/>
                  </a:lnTo>
                  <a:lnTo>
                    <a:pt x="7806245" y="2009482"/>
                  </a:lnTo>
                  <a:lnTo>
                    <a:pt x="7809243" y="2002853"/>
                  </a:lnTo>
                  <a:lnTo>
                    <a:pt x="7809446" y="1995843"/>
                  </a:lnTo>
                  <a:close/>
                </a:path>
                <a:path w="8533130" h="5299075">
                  <a:moveTo>
                    <a:pt x="7832814" y="2994368"/>
                  </a:moveTo>
                  <a:lnTo>
                    <a:pt x="7830617" y="2980004"/>
                  </a:lnTo>
                  <a:lnTo>
                    <a:pt x="7823086" y="2967621"/>
                  </a:lnTo>
                  <a:lnTo>
                    <a:pt x="7811757" y="2959392"/>
                  </a:lnTo>
                  <a:lnTo>
                    <a:pt x="7798168" y="2956001"/>
                  </a:lnTo>
                  <a:lnTo>
                    <a:pt x="7783817" y="2958185"/>
                  </a:lnTo>
                  <a:lnTo>
                    <a:pt x="7771371" y="2965780"/>
                  </a:lnTo>
                  <a:lnTo>
                    <a:pt x="7763103" y="2977134"/>
                  </a:lnTo>
                  <a:lnTo>
                    <a:pt x="7759713" y="2990748"/>
                  </a:lnTo>
                  <a:lnTo>
                    <a:pt x="7761910" y="3005099"/>
                  </a:lnTo>
                  <a:lnTo>
                    <a:pt x="7769504" y="3017482"/>
                  </a:lnTo>
                  <a:lnTo>
                    <a:pt x="7780871" y="3025711"/>
                  </a:lnTo>
                  <a:lnTo>
                    <a:pt x="7794485" y="3029089"/>
                  </a:lnTo>
                  <a:lnTo>
                    <a:pt x="7808823" y="3026905"/>
                  </a:lnTo>
                  <a:lnTo>
                    <a:pt x="7821206" y="3019323"/>
                  </a:lnTo>
                  <a:lnTo>
                    <a:pt x="7829436" y="3007969"/>
                  </a:lnTo>
                  <a:lnTo>
                    <a:pt x="7832814" y="2994368"/>
                  </a:lnTo>
                  <a:close/>
                </a:path>
                <a:path w="8533130" h="5299075">
                  <a:moveTo>
                    <a:pt x="7847177" y="2844863"/>
                  </a:moveTo>
                  <a:lnTo>
                    <a:pt x="7841958" y="2831325"/>
                  </a:lnTo>
                  <a:lnTo>
                    <a:pt x="7831887" y="2820886"/>
                  </a:lnTo>
                  <a:lnTo>
                    <a:pt x="7819009" y="2815336"/>
                  </a:lnTo>
                  <a:lnTo>
                    <a:pt x="7804975" y="2815005"/>
                  </a:lnTo>
                  <a:lnTo>
                    <a:pt x="7791424" y="2820263"/>
                  </a:lnTo>
                  <a:lnTo>
                    <a:pt x="7780998" y="2830360"/>
                  </a:lnTo>
                  <a:lnTo>
                    <a:pt x="7775448" y="2843238"/>
                  </a:lnTo>
                  <a:lnTo>
                    <a:pt x="7775118" y="2856255"/>
                  </a:lnTo>
                  <a:lnTo>
                    <a:pt x="7761605" y="2852712"/>
                  </a:lnTo>
                  <a:lnTo>
                    <a:pt x="7747216" y="2854706"/>
                  </a:lnTo>
                  <a:lnTo>
                    <a:pt x="7734782" y="2862122"/>
                  </a:lnTo>
                  <a:lnTo>
                    <a:pt x="7729614" y="2869069"/>
                  </a:lnTo>
                  <a:lnTo>
                    <a:pt x="7728712" y="2868485"/>
                  </a:lnTo>
                  <a:lnTo>
                    <a:pt x="7688872" y="2877261"/>
                  </a:lnTo>
                  <a:lnTo>
                    <a:pt x="7678725" y="2902877"/>
                  </a:lnTo>
                  <a:lnTo>
                    <a:pt x="7681735" y="2917075"/>
                  </a:lnTo>
                  <a:lnTo>
                    <a:pt x="7690078" y="2928988"/>
                  </a:lnTo>
                  <a:lnTo>
                    <a:pt x="7701902" y="2936532"/>
                  </a:lnTo>
                  <a:lnTo>
                    <a:pt x="7715669" y="2939084"/>
                  </a:lnTo>
                  <a:lnTo>
                    <a:pt x="7729817" y="2936049"/>
                  </a:lnTo>
                  <a:lnTo>
                    <a:pt x="7741742" y="2927743"/>
                  </a:lnTo>
                  <a:lnTo>
                    <a:pt x="7745031" y="2922600"/>
                  </a:lnTo>
                  <a:lnTo>
                    <a:pt x="7757046" y="2925737"/>
                  </a:lnTo>
                  <a:lnTo>
                    <a:pt x="7771447" y="2923730"/>
                  </a:lnTo>
                  <a:lnTo>
                    <a:pt x="7783944" y="2916313"/>
                  </a:lnTo>
                  <a:lnTo>
                    <a:pt x="7792326" y="2905074"/>
                  </a:lnTo>
                  <a:lnTo>
                    <a:pt x="7795882" y="2891523"/>
                  </a:lnTo>
                  <a:lnTo>
                    <a:pt x="7794701" y="2883077"/>
                  </a:lnTo>
                  <a:lnTo>
                    <a:pt x="7803337" y="2886799"/>
                  </a:lnTo>
                  <a:lnTo>
                    <a:pt x="7817332" y="2887116"/>
                  </a:lnTo>
                  <a:lnTo>
                    <a:pt x="7830871" y="2881858"/>
                  </a:lnTo>
                  <a:lnTo>
                    <a:pt x="7841297" y="2871762"/>
                  </a:lnTo>
                  <a:lnTo>
                    <a:pt x="7846847" y="2858884"/>
                  </a:lnTo>
                  <a:lnTo>
                    <a:pt x="7847177" y="2844863"/>
                  </a:lnTo>
                  <a:close/>
                </a:path>
                <a:path w="8533130" h="5299075">
                  <a:moveTo>
                    <a:pt x="7861389" y="1927313"/>
                  </a:moveTo>
                  <a:lnTo>
                    <a:pt x="7861376" y="1920240"/>
                  </a:lnTo>
                  <a:lnTo>
                    <a:pt x="7858785" y="1913801"/>
                  </a:lnTo>
                  <a:lnTo>
                    <a:pt x="7853680" y="1908619"/>
                  </a:lnTo>
                  <a:lnTo>
                    <a:pt x="7846974" y="1905825"/>
                  </a:lnTo>
                  <a:lnTo>
                    <a:pt x="7839977" y="1905825"/>
                  </a:lnTo>
                  <a:lnTo>
                    <a:pt x="7833474" y="1908441"/>
                  </a:lnTo>
                  <a:lnTo>
                    <a:pt x="7828293" y="1913534"/>
                  </a:lnTo>
                  <a:lnTo>
                    <a:pt x="7825486" y="1920240"/>
                  </a:lnTo>
                  <a:lnTo>
                    <a:pt x="7825499" y="1927313"/>
                  </a:lnTo>
                  <a:lnTo>
                    <a:pt x="7828089" y="1933752"/>
                  </a:lnTo>
                  <a:lnTo>
                    <a:pt x="7833195" y="1938934"/>
                  </a:lnTo>
                  <a:lnTo>
                    <a:pt x="7839888" y="1941715"/>
                  </a:lnTo>
                  <a:lnTo>
                    <a:pt x="7846923" y="1941715"/>
                  </a:lnTo>
                  <a:lnTo>
                    <a:pt x="7853400" y="1939112"/>
                  </a:lnTo>
                  <a:lnTo>
                    <a:pt x="7858582" y="1934019"/>
                  </a:lnTo>
                  <a:lnTo>
                    <a:pt x="7861389" y="1927313"/>
                  </a:lnTo>
                  <a:close/>
                </a:path>
                <a:path w="8533130" h="5299075">
                  <a:moveTo>
                    <a:pt x="7871231" y="3096704"/>
                  </a:moveTo>
                  <a:lnTo>
                    <a:pt x="7868894" y="3082366"/>
                  </a:lnTo>
                  <a:lnTo>
                    <a:pt x="7861122" y="3070085"/>
                  </a:lnTo>
                  <a:lnTo>
                    <a:pt x="7849654" y="3062008"/>
                  </a:lnTo>
                  <a:lnTo>
                    <a:pt x="7836014" y="3058820"/>
                  </a:lnTo>
                  <a:lnTo>
                    <a:pt x="7821714" y="3061195"/>
                  </a:lnTo>
                  <a:lnTo>
                    <a:pt x="7809408" y="3068942"/>
                  </a:lnTo>
                  <a:lnTo>
                    <a:pt x="7801318" y="3080410"/>
                  </a:lnTo>
                  <a:lnTo>
                    <a:pt x="7798117" y="3094063"/>
                  </a:lnTo>
                  <a:lnTo>
                    <a:pt x="7800441" y="3108388"/>
                  </a:lnTo>
                  <a:lnTo>
                    <a:pt x="7808214" y="3120682"/>
                  </a:lnTo>
                  <a:lnTo>
                    <a:pt x="7819682" y="3128746"/>
                  </a:lnTo>
                  <a:lnTo>
                    <a:pt x="7833334" y="3131934"/>
                  </a:lnTo>
                  <a:lnTo>
                    <a:pt x="7847622" y="3129559"/>
                  </a:lnTo>
                  <a:lnTo>
                    <a:pt x="7859941" y="3121812"/>
                  </a:lnTo>
                  <a:lnTo>
                    <a:pt x="7868018" y="3110357"/>
                  </a:lnTo>
                  <a:lnTo>
                    <a:pt x="7871231" y="3096704"/>
                  </a:lnTo>
                  <a:close/>
                </a:path>
                <a:path w="8533130" h="5299075">
                  <a:moveTo>
                    <a:pt x="7886166" y="4844694"/>
                  </a:moveTo>
                  <a:lnTo>
                    <a:pt x="7884909" y="4837531"/>
                  </a:lnTo>
                  <a:lnTo>
                    <a:pt x="7881137" y="4831600"/>
                  </a:lnTo>
                  <a:lnTo>
                    <a:pt x="7875435" y="4827511"/>
                  </a:lnTo>
                  <a:lnTo>
                    <a:pt x="7868374" y="4825873"/>
                  </a:lnTo>
                  <a:lnTo>
                    <a:pt x="7861249" y="4827092"/>
                  </a:lnTo>
                  <a:lnTo>
                    <a:pt x="7855344" y="4830851"/>
                  </a:lnTo>
                  <a:lnTo>
                    <a:pt x="7851254" y="4836541"/>
                  </a:lnTo>
                  <a:lnTo>
                    <a:pt x="7849565" y="4843615"/>
                  </a:lnTo>
                  <a:lnTo>
                    <a:pt x="7850797" y="4850777"/>
                  </a:lnTo>
                  <a:lnTo>
                    <a:pt x="7854531" y="4856696"/>
                  </a:lnTo>
                  <a:lnTo>
                    <a:pt x="7860233" y="4860785"/>
                  </a:lnTo>
                  <a:lnTo>
                    <a:pt x="7867345" y="4862423"/>
                  </a:lnTo>
                  <a:lnTo>
                    <a:pt x="7874495" y="4861204"/>
                  </a:lnTo>
                  <a:lnTo>
                    <a:pt x="7880426" y="4857458"/>
                  </a:lnTo>
                  <a:lnTo>
                    <a:pt x="7884528" y="4851755"/>
                  </a:lnTo>
                  <a:lnTo>
                    <a:pt x="7886166" y="4844694"/>
                  </a:lnTo>
                  <a:close/>
                </a:path>
                <a:path w="8533130" h="5299075">
                  <a:moveTo>
                    <a:pt x="7910995" y="3198469"/>
                  </a:moveTo>
                  <a:lnTo>
                    <a:pt x="7908468" y="3184169"/>
                  </a:lnTo>
                  <a:lnTo>
                    <a:pt x="7900530" y="3172002"/>
                  </a:lnTo>
                  <a:lnTo>
                    <a:pt x="7888935" y="3164078"/>
                  </a:lnTo>
                  <a:lnTo>
                    <a:pt x="7875219" y="3161080"/>
                  </a:lnTo>
                  <a:lnTo>
                    <a:pt x="7860906" y="3163671"/>
                  </a:lnTo>
                  <a:lnTo>
                    <a:pt x="7848714" y="3171583"/>
                  </a:lnTo>
                  <a:lnTo>
                    <a:pt x="7840789" y="3183166"/>
                  </a:lnTo>
                  <a:lnTo>
                    <a:pt x="7837805" y="3196856"/>
                  </a:lnTo>
                  <a:lnTo>
                    <a:pt x="7840408" y="3211157"/>
                  </a:lnTo>
                  <a:lnTo>
                    <a:pt x="7848295" y="3223323"/>
                  </a:lnTo>
                  <a:lnTo>
                    <a:pt x="7859865" y="3231248"/>
                  </a:lnTo>
                  <a:lnTo>
                    <a:pt x="7873581" y="3234245"/>
                  </a:lnTo>
                  <a:lnTo>
                    <a:pt x="7887843" y="3231654"/>
                  </a:lnTo>
                  <a:lnTo>
                    <a:pt x="7900035" y="3223742"/>
                  </a:lnTo>
                  <a:lnTo>
                    <a:pt x="7907972" y="3212160"/>
                  </a:lnTo>
                  <a:lnTo>
                    <a:pt x="7910995" y="3198469"/>
                  </a:lnTo>
                  <a:close/>
                </a:path>
                <a:path w="8533130" h="5299075">
                  <a:moveTo>
                    <a:pt x="7911744" y="1850593"/>
                  </a:moveTo>
                  <a:lnTo>
                    <a:pt x="7911617" y="1843582"/>
                  </a:lnTo>
                  <a:lnTo>
                    <a:pt x="7908887" y="1837143"/>
                  </a:lnTo>
                  <a:lnTo>
                    <a:pt x="7903692" y="1832089"/>
                  </a:lnTo>
                  <a:lnTo>
                    <a:pt x="7896923" y="1829447"/>
                  </a:lnTo>
                  <a:lnTo>
                    <a:pt x="7889888" y="1829600"/>
                  </a:lnTo>
                  <a:lnTo>
                    <a:pt x="7883411" y="1832368"/>
                  </a:lnTo>
                  <a:lnTo>
                    <a:pt x="7878305" y="1837575"/>
                  </a:lnTo>
                  <a:lnTo>
                    <a:pt x="7875689" y="1844344"/>
                  </a:lnTo>
                  <a:lnTo>
                    <a:pt x="7875854" y="1851355"/>
                  </a:lnTo>
                  <a:lnTo>
                    <a:pt x="7878635" y="1857794"/>
                  </a:lnTo>
                  <a:lnTo>
                    <a:pt x="7883855" y="1862848"/>
                  </a:lnTo>
                  <a:lnTo>
                    <a:pt x="7890624" y="1865490"/>
                  </a:lnTo>
                  <a:lnTo>
                    <a:pt x="7897635" y="1865337"/>
                  </a:lnTo>
                  <a:lnTo>
                    <a:pt x="7904073" y="1862569"/>
                  </a:lnTo>
                  <a:lnTo>
                    <a:pt x="7909115" y="1857362"/>
                  </a:lnTo>
                  <a:lnTo>
                    <a:pt x="7911744" y="1850593"/>
                  </a:lnTo>
                  <a:close/>
                </a:path>
                <a:path w="8533130" h="5299075">
                  <a:moveTo>
                    <a:pt x="7935214" y="2789466"/>
                  </a:moveTo>
                  <a:lnTo>
                    <a:pt x="7933741" y="2775521"/>
                  </a:lnTo>
                  <a:lnTo>
                    <a:pt x="7926768" y="2762770"/>
                  </a:lnTo>
                  <a:lnTo>
                    <a:pt x="7915453" y="2753715"/>
                  </a:lnTo>
                  <a:lnTo>
                    <a:pt x="7901953" y="2749842"/>
                  </a:lnTo>
                  <a:lnTo>
                    <a:pt x="7887983" y="2751315"/>
                  </a:lnTo>
                  <a:lnTo>
                    <a:pt x="7875206" y="2758262"/>
                  </a:lnTo>
                  <a:lnTo>
                    <a:pt x="7866164" y="2769616"/>
                  </a:lnTo>
                  <a:lnTo>
                    <a:pt x="7862316" y="2783103"/>
                  </a:lnTo>
                  <a:lnTo>
                    <a:pt x="7863789" y="2797048"/>
                  </a:lnTo>
                  <a:lnTo>
                    <a:pt x="7870698" y="2809798"/>
                  </a:lnTo>
                  <a:lnTo>
                    <a:pt x="7882077" y="2818854"/>
                  </a:lnTo>
                  <a:lnTo>
                    <a:pt x="7895577" y="2822727"/>
                  </a:lnTo>
                  <a:lnTo>
                    <a:pt x="7909560" y="2821254"/>
                  </a:lnTo>
                  <a:lnTo>
                    <a:pt x="7922387" y="2814294"/>
                  </a:lnTo>
                  <a:lnTo>
                    <a:pt x="7931378" y="2802940"/>
                  </a:lnTo>
                  <a:lnTo>
                    <a:pt x="7935214" y="2789466"/>
                  </a:lnTo>
                  <a:close/>
                </a:path>
                <a:path w="8533130" h="5299075">
                  <a:moveTo>
                    <a:pt x="7952245" y="3299637"/>
                  </a:moveTo>
                  <a:lnTo>
                    <a:pt x="7949451" y="3285363"/>
                  </a:lnTo>
                  <a:lnTo>
                    <a:pt x="7941348" y="3273323"/>
                  </a:lnTo>
                  <a:lnTo>
                    <a:pt x="7929639" y="3265576"/>
                  </a:lnTo>
                  <a:lnTo>
                    <a:pt x="7915897" y="3262782"/>
                  </a:lnTo>
                  <a:lnTo>
                    <a:pt x="7901622" y="3265576"/>
                  </a:lnTo>
                  <a:lnTo>
                    <a:pt x="7889557" y="3273679"/>
                  </a:lnTo>
                  <a:lnTo>
                    <a:pt x="7881798" y="3285375"/>
                  </a:lnTo>
                  <a:lnTo>
                    <a:pt x="7878991" y="3299104"/>
                  </a:lnTo>
                  <a:lnTo>
                    <a:pt x="7881798" y="3313379"/>
                  </a:lnTo>
                  <a:lnTo>
                    <a:pt x="7889888" y="3325418"/>
                  </a:lnTo>
                  <a:lnTo>
                    <a:pt x="7901584" y="3333165"/>
                  </a:lnTo>
                  <a:lnTo>
                    <a:pt x="7915338" y="3335959"/>
                  </a:lnTo>
                  <a:lnTo>
                    <a:pt x="7929626" y="3333165"/>
                  </a:lnTo>
                  <a:lnTo>
                    <a:pt x="7941678" y="3325063"/>
                  </a:lnTo>
                  <a:lnTo>
                    <a:pt x="7949438" y="3313366"/>
                  </a:lnTo>
                  <a:lnTo>
                    <a:pt x="7952245" y="3299637"/>
                  </a:lnTo>
                  <a:close/>
                </a:path>
                <a:path w="8533130" h="5299075">
                  <a:moveTo>
                    <a:pt x="7960449" y="1772780"/>
                  </a:moveTo>
                  <a:lnTo>
                    <a:pt x="7960106" y="1765782"/>
                  </a:lnTo>
                  <a:lnTo>
                    <a:pt x="7957185" y="1759394"/>
                  </a:lnTo>
                  <a:lnTo>
                    <a:pt x="7951902" y="1754454"/>
                  </a:lnTo>
                  <a:lnTo>
                    <a:pt x="7945082" y="1751965"/>
                  </a:lnTo>
                  <a:lnTo>
                    <a:pt x="7938084" y="1752282"/>
                  </a:lnTo>
                  <a:lnTo>
                    <a:pt x="7931709" y="1755190"/>
                  </a:lnTo>
                  <a:lnTo>
                    <a:pt x="7926768" y="1760499"/>
                  </a:lnTo>
                  <a:lnTo>
                    <a:pt x="7924266" y="1767332"/>
                  </a:lnTo>
                  <a:lnTo>
                    <a:pt x="7924559" y="1774329"/>
                  </a:lnTo>
                  <a:lnTo>
                    <a:pt x="7927441" y="1780717"/>
                  </a:lnTo>
                  <a:lnTo>
                    <a:pt x="7932699" y="1785645"/>
                  </a:lnTo>
                  <a:lnTo>
                    <a:pt x="7939545" y="1788147"/>
                  </a:lnTo>
                  <a:lnTo>
                    <a:pt x="7946593" y="1787842"/>
                  </a:lnTo>
                  <a:lnTo>
                    <a:pt x="7953007" y="1784921"/>
                  </a:lnTo>
                  <a:lnTo>
                    <a:pt x="7957960" y="1779612"/>
                  </a:lnTo>
                  <a:lnTo>
                    <a:pt x="7960449" y="1772780"/>
                  </a:lnTo>
                  <a:close/>
                </a:path>
                <a:path w="8533130" h="5299075">
                  <a:moveTo>
                    <a:pt x="7977949" y="4843450"/>
                  </a:moveTo>
                  <a:lnTo>
                    <a:pt x="7976248" y="4836388"/>
                  </a:lnTo>
                  <a:lnTo>
                    <a:pt x="7972145" y="4830699"/>
                  </a:lnTo>
                  <a:lnTo>
                    <a:pt x="7966202" y="4826965"/>
                  </a:lnTo>
                  <a:lnTo>
                    <a:pt x="7959001" y="4825758"/>
                  </a:lnTo>
                  <a:lnTo>
                    <a:pt x="7951940" y="4827422"/>
                  </a:lnTo>
                  <a:lnTo>
                    <a:pt x="7946250" y="4831524"/>
                  </a:lnTo>
                  <a:lnTo>
                    <a:pt x="7942516" y="4837468"/>
                  </a:lnTo>
                  <a:lnTo>
                    <a:pt x="7941335" y="4844631"/>
                  </a:lnTo>
                  <a:lnTo>
                    <a:pt x="7942974" y="4851692"/>
                  </a:lnTo>
                  <a:lnTo>
                    <a:pt x="7947076" y="4857369"/>
                  </a:lnTo>
                  <a:lnTo>
                    <a:pt x="7953007" y="4861103"/>
                  </a:lnTo>
                  <a:lnTo>
                    <a:pt x="7960157" y="4862309"/>
                  </a:lnTo>
                  <a:lnTo>
                    <a:pt x="7967269" y="4860658"/>
                  </a:lnTo>
                  <a:lnTo>
                    <a:pt x="7972971" y="4856556"/>
                  </a:lnTo>
                  <a:lnTo>
                    <a:pt x="7976705" y="4850612"/>
                  </a:lnTo>
                  <a:lnTo>
                    <a:pt x="7977949" y="4843450"/>
                  </a:lnTo>
                  <a:close/>
                </a:path>
                <a:path w="8533130" h="5299075">
                  <a:moveTo>
                    <a:pt x="7994917" y="3400171"/>
                  </a:moveTo>
                  <a:lnTo>
                    <a:pt x="7991869" y="3385959"/>
                  </a:lnTo>
                  <a:lnTo>
                    <a:pt x="7983588" y="3374021"/>
                  </a:lnTo>
                  <a:lnTo>
                    <a:pt x="7971790" y="3366452"/>
                  </a:lnTo>
                  <a:lnTo>
                    <a:pt x="7957998" y="3363874"/>
                  </a:lnTo>
                  <a:lnTo>
                    <a:pt x="7943786" y="3366884"/>
                  </a:lnTo>
                  <a:lnTo>
                    <a:pt x="7931848" y="3375152"/>
                  </a:lnTo>
                  <a:lnTo>
                    <a:pt x="7924305" y="3386950"/>
                  </a:lnTo>
                  <a:lnTo>
                    <a:pt x="7921765" y="3400729"/>
                  </a:lnTo>
                  <a:lnTo>
                    <a:pt x="7924838" y="3414941"/>
                  </a:lnTo>
                  <a:lnTo>
                    <a:pt x="7933029" y="3426879"/>
                  </a:lnTo>
                  <a:lnTo>
                    <a:pt x="7944802" y="3434448"/>
                  </a:lnTo>
                  <a:lnTo>
                    <a:pt x="7958569" y="3437039"/>
                  </a:lnTo>
                  <a:lnTo>
                    <a:pt x="7972793" y="3434042"/>
                  </a:lnTo>
                  <a:lnTo>
                    <a:pt x="7984744" y="3425761"/>
                  </a:lnTo>
                  <a:lnTo>
                    <a:pt x="7992338" y="3413950"/>
                  </a:lnTo>
                  <a:lnTo>
                    <a:pt x="7994917" y="3400171"/>
                  </a:lnTo>
                  <a:close/>
                </a:path>
                <a:path w="8533130" h="5299075">
                  <a:moveTo>
                    <a:pt x="8007324" y="1693913"/>
                  </a:moveTo>
                  <a:lnTo>
                    <a:pt x="8006855" y="1686915"/>
                  </a:lnTo>
                  <a:lnTo>
                    <a:pt x="8003819" y="1680616"/>
                  </a:lnTo>
                  <a:lnTo>
                    <a:pt x="7998434" y="1675790"/>
                  </a:lnTo>
                  <a:lnTo>
                    <a:pt x="7991538" y="1673440"/>
                  </a:lnTo>
                  <a:lnTo>
                    <a:pt x="7984515" y="1673898"/>
                  </a:lnTo>
                  <a:lnTo>
                    <a:pt x="7978178" y="1676946"/>
                  </a:lnTo>
                  <a:lnTo>
                    <a:pt x="7973301" y="1682381"/>
                  </a:lnTo>
                  <a:lnTo>
                    <a:pt x="7970990" y="1689252"/>
                  </a:lnTo>
                  <a:lnTo>
                    <a:pt x="7971472" y="1696250"/>
                  </a:lnTo>
                  <a:lnTo>
                    <a:pt x="7974495" y="1702562"/>
                  </a:lnTo>
                  <a:lnTo>
                    <a:pt x="7979880" y="1707388"/>
                  </a:lnTo>
                  <a:lnTo>
                    <a:pt x="7986827" y="1709724"/>
                  </a:lnTo>
                  <a:lnTo>
                    <a:pt x="7993850" y="1709267"/>
                  </a:lnTo>
                  <a:lnTo>
                    <a:pt x="8000162" y="1706219"/>
                  </a:lnTo>
                  <a:lnTo>
                    <a:pt x="8005013" y="1700796"/>
                  </a:lnTo>
                  <a:lnTo>
                    <a:pt x="8007324" y="1693913"/>
                  </a:lnTo>
                  <a:close/>
                </a:path>
                <a:path w="8533130" h="5299075">
                  <a:moveTo>
                    <a:pt x="8015046" y="2711259"/>
                  </a:moveTo>
                  <a:lnTo>
                    <a:pt x="8012163" y="2697530"/>
                  </a:lnTo>
                  <a:lnTo>
                    <a:pt x="8003984" y="2685567"/>
                  </a:lnTo>
                  <a:lnTo>
                    <a:pt x="7991742" y="2677706"/>
                  </a:lnTo>
                  <a:lnTo>
                    <a:pt x="7977949" y="2675229"/>
                  </a:lnTo>
                  <a:lnTo>
                    <a:pt x="7964246" y="2678125"/>
                  </a:lnTo>
                  <a:lnTo>
                    <a:pt x="7952295" y="2686342"/>
                  </a:lnTo>
                  <a:lnTo>
                    <a:pt x="7944383" y="2698559"/>
                  </a:lnTo>
                  <a:lnTo>
                    <a:pt x="7941894" y="2712364"/>
                  </a:lnTo>
                  <a:lnTo>
                    <a:pt x="7944802" y="2726093"/>
                  </a:lnTo>
                  <a:lnTo>
                    <a:pt x="7953070" y="2738069"/>
                  </a:lnTo>
                  <a:lnTo>
                    <a:pt x="7965262" y="2745917"/>
                  </a:lnTo>
                  <a:lnTo>
                    <a:pt x="7979054" y="2748381"/>
                  </a:lnTo>
                  <a:lnTo>
                    <a:pt x="7992783" y="2745498"/>
                  </a:lnTo>
                  <a:lnTo>
                    <a:pt x="8004759" y="2737269"/>
                  </a:lnTo>
                  <a:lnTo>
                    <a:pt x="8012595" y="2725051"/>
                  </a:lnTo>
                  <a:lnTo>
                    <a:pt x="8015046" y="2711259"/>
                  </a:lnTo>
                  <a:close/>
                </a:path>
                <a:path w="8533130" h="5299075">
                  <a:moveTo>
                    <a:pt x="8039163" y="3499993"/>
                  </a:moveTo>
                  <a:lnTo>
                    <a:pt x="8035950" y="3485832"/>
                  </a:lnTo>
                  <a:lnTo>
                    <a:pt x="8027505" y="3474034"/>
                  </a:lnTo>
                  <a:lnTo>
                    <a:pt x="8015605" y="3466655"/>
                  </a:lnTo>
                  <a:lnTo>
                    <a:pt x="8001775" y="3464293"/>
                  </a:lnTo>
                  <a:lnTo>
                    <a:pt x="7987614" y="3467519"/>
                  </a:lnTo>
                  <a:lnTo>
                    <a:pt x="7975816" y="3475977"/>
                  </a:lnTo>
                  <a:lnTo>
                    <a:pt x="7968437" y="3487902"/>
                  </a:lnTo>
                  <a:lnTo>
                    <a:pt x="7966037" y="3501720"/>
                  </a:lnTo>
                  <a:lnTo>
                    <a:pt x="7969174" y="3515893"/>
                  </a:lnTo>
                  <a:lnTo>
                    <a:pt x="7977695" y="3527679"/>
                  </a:lnTo>
                  <a:lnTo>
                    <a:pt x="7989646" y="3535057"/>
                  </a:lnTo>
                  <a:lnTo>
                    <a:pt x="8003476" y="3537432"/>
                  </a:lnTo>
                  <a:lnTo>
                    <a:pt x="8017650" y="3534206"/>
                  </a:lnTo>
                  <a:lnTo>
                    <a:pt x="8029448" y="3525736"/>
                  </a:lnTo>
                  <a:lnTo>
                    <a:pt x="8036801" y="3513823"/>
                  </a:lnTo>
                  <a:lnTo>
                    <a:pt x="8039163" y="3499993"/>
                  </a:lnTo>
                  <a:close/>
                </a:path>
                <a:path w="8533130" h="5299075">
                  <a:moveTo>
                    <a:pt x="8052524" y="1614068"/>
                  </a:moveTo>
                  <a:lnTo>
                    <a:pt x="8051901" y="1607083"/>
                  </a:lnTo>
                  <a:lnTo>
                    <a:pt x="8048714" y="1600835"/>
                  </a:lnTo>
                  <a:lnTo>
                    <a:pt x="8043164" y="1596123"/>
                  </a:lnTo>
                  <a:lnTo>
                    <a:pt x="8036268" y="1593938"/>
                  </a:lnTo>
                  <a:lnTo>
                    <a:pt x="8029283" y="1594535"/>
                  </a:lnTo>
                  <a:lnTo>
                    <a:pt x="8023009" y="1597723"/>
                  </a:lnTo>
                  <a:lnTo>
                    <a:pt x="8018297" y="1603260"/>
                  </a:lnTo>
                  <a:lnTo>
                    <a:pt x="8016100" y="1610182"/>
                  </a:lnTo>
                  <a:lnTo>
                    <a:pt x="8016722" y="1617167"/>
                  </a:lnTo>
                  <a:lnTo>
                    <a:pt x="8019936" y="1623415"/>
                  </a:lnTo>
                  <a:lnTo>
                    <a:pt x="8025511" y="1628127"/>
                  </a:lnTo>
                  <a:lnTo>
                    <a:pt x="8032382" y="1630311"/>
                  </a:lnTo>
                  <a:lnTo>
                    <a:pt x="8039354" y="1629702"/>
                  </a:lnTo>
                  <a:lnTo>
                    <a:pt x="8045615" y="1626527"/>
                  </a:lnTo>
                  <a:lnTo>
                    <a:pt x="8050390" y="1620989"/>
                  </a:lnTo>
                  <a:lnTo>
                    <a:pt x="8052524" y="1614068"/>
                  </a:lnTo>
                  <a:close/>
                </a:path>
                <a:path w="8533130" h="5299075">
                  <a:moveTo>
                    <a:pt x="8069212" y="4836617"/>
                  </a:moveTo>
                  <a:lnTo>
                    <a:pt x="8067065" y="4829670"/>
                  </a:lnTo>
                  <a:lnTo>
                    <a:pt x="8062595" y="4824247"/>
                  </a:lnTo>
                  <a:lnTo>
                    <a:pt x="8056448" y="4820894"/>
                  </a:lnTo>
                  <a:lnTo>
                    <a:pt x="8049222" y="4820120"/>
                  </a:lnTo>
                  <a:lnTo>
                    <a:pt x="8042275" y="4822202"/>
                  </a:lnTo>
                  <a:lnTo>
                    <a:pt x="8036865" y="4826647"/>
                  </a:lnTo>
                  <a:lnTo>
                    <a:pt x="8033512" y="4832794"/>
                  </a:lnTo>
                  <a:lnTo>
                    <a:pt x="8032724" y="4840008"/>
                  </a:lnTo>
                  <a:lnTo>
                    <a:pt x="8034845" y="4846967"/>
                  </a:lnTo>
                  <a:lnTo>
                    <a:pt x="8039265" y="4852403"/>
                  </a:lnTo>
                  <a:lnTo>
                    <a:pt x="8045374" y="4855769"/>
                  </a:lnTo>
                  <a:lnTo>
                    <a:pt x="8052575" y="4856543"/>
                  </a:lnTo>
                  <a:lnTo>
                    <a:pt x="8059547" y="4854448"/>
                  </a:lnTo>
                  <a:lnTo>
                    <a:pt x="8064995" y="4850003"/>
                  </a:lnTo>
                  <a:lnTo>
                    <a:pt x="8068399" y="4843843"/>
                  </a:lnTo>
                  <a:lnTo>
                    <a:pt x="8069212" y="4836617"/>
                  </a:lnTo>
                  <a:close/>
                </a:path>
                <a:path w="8533130" h="5299075">
                  <a:moveTo>
                    <a:pt x="8085061" y="3599078"/>
                  </a:moveTo>
                  <a:lnTo>
                    <a:pt x="8081581" y="3584968"/>
                  </a:lnTo>
                  <a:lnTo>
                    <a:pt x="8072958" y="3573310"/>
                  </a:lnTo>
                  <a:lnTo>
                    <a:pt x="8060906" y="3566134"/>
                  </a:lnTo>
                  <a:lnTo>
                    <a:pt x="8047050" y="3563988"/>
                  </a:lnTo>
                  <a:lnTo>
                    <a:pt x="8032991" y="3567455"/>
                  </a:lnTo>
                  <a:lnTo>
                    <a:pt x="8021307" y="3576104"/>
                  </a:lnTo>
                  <a:lnTo>
                    <a:pt x="8014119" y="3588156"/>
                  </a:lnTo>
                  <a:lnTo>
                    <a:pt x="8011973" y="3601999"/>
                  </a:lnTo>
                  <a:lnTo>
                    <a:pt x="8015452" y="3616109"/>
                  </a:lnTo>
                  <a:lnTo>
                    <a:pt x="8024063" y="3627767"/>
                  </a:lnTo>
                  <a:lnTo>
                    <a:pt x="8036077" y="3634956"/>
                  </a:lnTo>
                  <a:lnTo>
                    <a:pt x="8049933" y="3637102"/>
                  </a:lnTo>
                  <a:lnTo>
                    <a:pt x="8064055" y="3633635"/>
                  </a:lnTo>
                  <a:lnTo>
                    <a:pt x="8075727" y="3624986"/>
                  </a:lnTo>
                  <a:lnTo>
                    <a:pt x="8082915" y="3612934"/>
                  </a:lnTo>
                  <a:lnTo>
                    <a:pt x="8085061" y="3599078"/>
                  </a:lnTo>
                  <a:close/>
                </a:path>
                <a:path w="8533130" h="5299075">
                  <a:moveTo>
                    <a:pt x="8087563" y="2626728"/>
                  </a:moveTo>
                  <a:lnTo>
                    <a:pt x="8083537" y="2613291"/>
                  </a:lnTo>
                  <a:lnTo>
                    <a:pt x="8074355" y="2602014"/>
                  </a:lnTo>
                  <a:lnTo>
                    <a:pt x="8061541" y="2595207"/>
                  </a:lnTo>
                  <a:lnTo>
                    <a:pt x="8047583" y="2593873"/>
                  </a:lnTo>
                  <a:lnTo>
                    <a:pt x="8034160" y="2597874"/>
                  </a:lnTo>
                  <a:lnTo>
                    <a:pt x="8022933" y="2607043"/>
                  </a:lnTo>
                  <a:lnTo>
                    <a:pt x="8016087" y="2619870"/>
                  </a:lnTo>
                  <a:lnTo>
                    <a:pt x="8014767" y="2633827"/>
                  </a:lnTo>
                  <a:lnTo>
                    <a:pt x="8018780" y="2647264"/>
                  </a:lnTo>
                  <a:lnTo>
                    <a:pt x="8027962" y="2658529"/>
                  </a:lnTo>
                  <a:lnTo>
                    <a:pt x="8040764" y="2665349"/>
                  </a:lnTo>
                  <a:lnTo>
                    <a:pt x="8054695" y="2666682"/>
                  </a:lnTo>
                  <a:lnTo>
                    <a:pt x="8068107" y="2662682"/>
                  </a:lnTo>
                  <a:lnTo>
                    <a:pt x="8079384" y="2653500"/>
                  </a:lnTo>
                  <a:lnTo>
                    <a:pt x="8086242" y="2640685"/>
                  </a:lnTo>
                  <a:lnTo>
                    <a:pt x="8087563" y="2626728"/>
                  </a:lnTo>
                  <a:close/>
                </a:path>
                <a:path w="8533130" h="5299075">
                  <a:moveTo>
                    <a:pt x="8096034" y="1533283"/>
                  </a:moveTo>
                  <a:lnTo>
                    <a:pt x="8095272" y="1526311"/>
                  </a:lnTo>
                  <a:lnTo>
                    <a:pt x="8091957" y="1520139"/>
                  </a:lnTo>
                  <a:lnTo>
                    <a:pt x="8086344" y="1515541"/>
                  </a:lnTo>
                  <a:lnTo>
                    <a:pt x="8079397" y="1513497"/>
                  </a:lnTo>
                  <a:lnTo>
                    <a:pt x="8072425" y="1514259"/>
                  </a:lnTo>
                  <a:lnTo>
                    <a:pt x="8066227" y="1517573"/>
                  </a:lnTo>
                  <a:lnTo>
                    <a:pt x="8061604" y="1523199"/>
                  </a:lnTo>
                  <a:lnTo>
                    <a:pt x="8059585" y="1530159"/>
                  </a:lnTo>
                  <a:lnTo>
                    <a:pt x="8060347" y="1537131"/>
                  </a:lnTo>
                  <a:lnTo>
                    <a:pt x="8063662" y="1543304"/>
                  </a:lnTo>
                  <a:lnTo>
                    <a:pt x="8069339" y="1547888"/>
                  </a:lnTo>
                  <a:lnTo>
                    <a:pt x="8076285" y="1549946"/>
                  </a:lnTo>
                  <a:lnTo>
                    <a:pt x="8083245" y="1549196"/>
                  </a:lnTo>
                  <a:lnTo>
                    <a:pt x="8089405" y="1545882"/>
                  </a:lnTo>
                  <a:lnTo>
                    <a:pt x="8093951" y="1540256"/>
                  </a:lnTo>
                  <a:lnTo>
                    <a:pt x="8096034" y="1533283"/>
                  </a:lnTo>
                  <a:close/>
                </a:path>
                <a:path w="8533130" h="5299075">
                  <a:moveTo>
                    <a:pt x="8132572" y="3697351"/>
                  </a:moveTo>
                  <a:lnTo>
                    <a:pt x="8128889" y="3683304"/>
                  </a:lnTo>
                  <a:lnTo>
                    <a:pt x="8120037" y="3671798"/>
                  </a:lnTo>
                  <a:lnTo>
                    <a:pt x="8107883" y="3664826"/>
                  </a:lnTo>
                  <a:lnTo>
                    <a:pt x="8093977" y="3662921"/>
                  </a:lnTo>
                  <a:lnTo>
                    <a:pt x="8079905" y="3666629"/>
                  </a:lnTo>
                  <a:lnTo>
                    <a:pt x="8068373" y="3675481"/>
                  </a:lnTo>
                  <a:lnTo>
                    <a:pt x="8061388" y="3687635"/>
                  </a:lnTo>
                  <a:lnTo>
                    <a:pt x="8059509" y="3701529"/>
                  </a:lnTo>
                  <a:lnTo>
                    <a:pt x="8063281" y="3715588"/>
                  </a:lnTo>
                  <a:lnTo>
                    <a:pt x="8072120" y="3727094"/>
                  </a:lnTo>
                  <a:lnTo>
                    <a:pt x="8084274" y="3734066"/>
                  </a:lnTo>
                  <a:lnTo>
                    <a:pt x="8098129" y="3735971"/>
                  </a:lnTo>
                  <a:lnTo>
                    <a:pt x="8112125" y="3732263"/>
                  </a:lnTo>
                  <a:lnTo>
                    <a:pt x="8123669" y="3723411"/>
                  </a:lnTo>
                  <a:lnTo>
                    <a:pt x="8130654" y="3711244"/>
                  </a:lnTo>
                  <a:lnTo>
                    <a:pt x="8132572" y="3697351"/>
                  </a:lnTo>
                  <a:close/>
                </a:path>
                <a:path w="8533130" h="5299075">
                  <a:moveTo>
                    <a:pt x="8137804" y="1451622"/>
                  </a:moveTo>
                  <a:lnTo>
                    <a:pt x="8136890" y="1444675"/>
                  </a:lnTo>
                  <a:lnTo>
                    <a:pt x="8133499" y="1438567"/>
                  </a:lnTo>
                  <a:lnTo>
                    <a:pt x="8127860" y="1434084"/>
                  </a:lnTo>
                  <a:lnTo>
                    <a:pt x="8120786" y="1432179"/>
                  </a:lnTo>
                  <a:lnTo>
                    <a:pt x="8113801" y="1433080"/>
                  </a:lnTo>
                  <a:lnTo>
                    <a:pt x="8107693" y="1436522"/>
                  </a:lnTo>
                  <a:lnTo>
                    <a:pt x="8103235" y="1442250"/>
                  </a:lnTo>
                  <a:lnTo>
                    <a:pt x="8101330" y="1449247"/>
                  </a:lnTo>
                  <a:lnTo>
                    <a:pt x="8102219" y="1456207"/>
                  </a:lnTo>
                  <a:lnTo>
                    <a:pt x="8105648" y="1462316"/>
                  </a:lnTo>
                  <a:lnTo>
                    <a:pt x="8111363" y="1466786"/>
                  </a:lnTo>
                  <a:lnTo>
                    <a:pt x="8118361" y="1468691"/>
                  </a:lnTo>
                  <a:lnTo>
                    <a:pt x="8125307" y="1467789"/>
                  </a:lnTo>
                  <a:lnTo>
                    <a:pt x="8131442" y="1464360"/>
                  </a:lnTo>
                  <a:lnTo>
                    <a:pt x="8135975" y="1458633"/>
                  </a:lnTo>
                  <a:lnTo>
                    <a:pt x="8137804" y="1451622"/>
                  </a:lnTo>
                  <a:close/>
                </a:path>
                <a:path w="8533130" h="5299075">
                  <a:moveTo>
                    <a:pt x="8153603" y="2537536"/>
                  </a:moveTo>
                  <a:lnTo>
                    <a:pt x="8148701" y="2524391"/>
                  </a:lnTo>
                  <a:lnTo>
                    <a:pt x="8138808" y="2513774"/>
                  </a:lnTo>
                  <a:lnTo>
                    <a:pt x="8125587" y="2507831"/>
                  </a:lnTo>
                  <a:lnTo>
                    <a:pt x="8111566" y="2507437"/>
                  </a:lnTo>
                  <a:lnTo>
                    <a:pt x="8098447" y="2512339"/>
                  </a:lnTo>
                  <a:lnTo>
                    <a:pt x="8087893" y="2522258"/>
                  </a:lnTo>
                  <a:lnTo>
                    <a:pt x="8081899" y="2535517"/>
                  </a:lnTo>
                  <a:lnTo>
                    <a:pt x="8081505" y="2549525"/>
                  </a:lnTo>
                  <a:lnTo>
                    <a:pt x="8086395" y="2562669"/>
                  </a:lnTo>
                  <a:lnTo>
                    <a:pt x="8096275" y="2573286"/>
                  </a:lnTo>
                  <a:lnTo>
                    <a:pt x="8109559" y="2579217"/>
                  </a:lnTo>
                  <a:lnTo>
                    <a:pt x="8123580" y="2579611"/>
                  </a:lnTo>
                  <a:lnTo>
                    <a:pt x="8136712" y="2574709"/>
                  </a:lnTo>
                  <a:lnTo>
                    <a:pt x="8147317" y="2564803"/>
                  </a:lnTo>
                  <a:lnTo>
                    <a:pt x="8153247" y="2551557"/>
                  </a:lnTo>
                  <a:lnTo>
                    <a:pt x="8153603" y="2537536"/>
                  </a:lnTo>
                  <a:close/>
                </a:path>
                <a:path w="8533130" h="5299075">
                  <a:moveTo>
                    <a:pt x="8159572" y="4824285"/>
                  </a:moveTo>
                  <a:lnTo>
                    <a:pt x="8157121" y="4817465"/>
                  </a:lnTo>
                  <a:lnTo>
                    <a:pt x="8152384" y="4812322"/>
                  </a:lnTo>
                  <a:lnTo>
                    <a:pt x="8146047" y="4809337"/>
                  </a:lnTo>
                  <a:lnTo>
                    <a:pt x="8138808" y="4809007"/>
                  </a:lnTo>
                  <a:lnTo>
                    <a:pt x="8131950" y="4811522"/>
                  </a:lnTo>
                  <a:lnTo>
                    <a:pt x="8126793" y="4816284"/>
                  </a:lnTo>
                  <a:lnTo>
                    <a:pt x="8123809" y="4822622"/>
                  </a:lnTo>
                  <a:lnTo>
                    <a:pt x="8123466" y="4829873"/>
                  </a:lnTo>
                  <a:lnTo>
                    <a:pt x="8125993" y="4836693"/>
                  </a:lnTo>
                  <a:lnTo>
                    <a:pt x="8130768" y="4841837"/>
                  </a:lnTo>
                  <a:lnTo>
                    <a:pt x="8137118" y="4844821"/>
                  </a:lnTo>
                  <a:lnTo>
                    <a:pt x="8144357" y="4845151"/>
                  </a:lnTo>
                  <a:lnTo>
                    <a:pt x="8151203" y="4842649"/>
                  </a:lnTo>
                  <a:lnTo>
                    <a:pt x="8156359" y="4837874"/>
                  </a:lnTo>
                  <a:lnTo>
                    <a:pt x="8159305" y="4831537"/>
                  </a:lnTo>
                  <a:lnTo>
                    <a:pt x="8159572" y="4824285"/>
                  </a:lnTo>
                  <a:close/>
                </a:path>
                <a:path w="8533130" h="5299075">
                  <a:moveTo>
                    <a:pt x="8181848" y="3794747"/>
                  </a:moveTo>
                  <a:lnTo>
                    <a:pt x="8177873" y="3780777"/>
                  </a:lnTo>
                  <a:lnTo>
                    <a:pt x="8168830" y="3769436"/>
                  </a:lnTo>
                  <a:lnTo>
                    <a:pt x="8156537" y="3762667"/>
                  </a:lnTo>
                  <a:lnTo>
                    <a:pt x="8142592" y="3761016"/>
                  </a:lnTo>
                  <a:lnTo>
                    <a:pt x="8128635" y="3764965"/>
                  </a:lnTo>
                  <a:lnTo>
                    <a:pt x="8117256" y="3774033"/>
                  </a:lnTo>
                  <a:lnTo>
                    <a:pt x="8110499" y="3786314"/>
                  </a:lnTo>
                  <a:lnTo>
                    <a:pt x="8108848" y="3800233"/>
                  </a:lnTo>
                  <a:lnTo>
                    <a:pt x="8112773" y="3814216"/>
                  </a:lnTo>
                  <a:lnTo>
                    <a:pt x="8121866" y="3825557"/>
                  </a:lnTo>
                  <a:lnTo>
                    <a:pt x="8134172" y="3832314"/>
                  </a:lnTo>
                  <a:lnTo>
                    <a:pt x="8148117" y="3833977"/>
                  </a:lnTo>
                  <a:lnTo>
                    <a:pt x="8162150" y="3830015"/>
                  </a:lnTo>
                  <a:lnTo>
                    <a:pt x="8173466" y="3820960"/>
                  </a:lnTo>
                  <a:lnTo>
                    <a:pt x="8180210" y="3808679"/>
                  </a:lnTo>
                  <a:lnTo>
                    <a:pt x="8181848" y="3794747"/>
                  </a:lnTo>
                  <a:close/>
                </a:path>
                <a:path w="8533130" h="5299075">
                  <a:moveTo>
                    <a:pt x="8214652" y="2458847"/>
                  </a:moveTo>
                  <a:lnTo>
                    <a:pt x="8214271" y="2444839"/>
                  </a:lnTo>
                  <a:lnTo>
                    <a:pt x="8208632" y="2431986"/>
                  </a:lnTo>
                  <a:lnTo>
                    <a:pt x="8198104" y="2421940"/>
                  </a:lnTo>
                  <a:lnTo>
                    <a:pt x="8184502" y="2416746"/>
                  </a:lnTo>
                  <a:lnTo>
                    <a:pt x="8170494" y="2417153"/>
                  </a:lnTo>
                  <a:lnTo>
                    <a:pt x="8157680" y="2422779"/>
                  </a:lnTo>
                  <a:lnTo>
                    <a:pt x="8147710" y="2433256"/>
                  </a:lnTo>
                  <a:lnTo>
                    <a:pt x="8142503" y="2446820"/>
                  </a:lnTo>
                  <a:lnTo>
                    <a:pt x="8142872" y="2460841"/>
                  </a:lnTo>
                  <a:lnTo>
                    <a:pt x="8148472" y="2473693"/>
                  </a:lnTo>
                  <a:lnTo>
                    <a:pt x="8158924" y="2483739"/>
                  </a:lnTo>
                  <a:lnTo>
                    <a:pt x="8172475" y="2488933"/>
                  </a:lnTo>
                  <a:lnTo>
                    <a:pt x="8186509" y="2488527"/>
                  </a:lnTo>
                  <a:lnTo>
                    <a:pt x="8199374" y="2482900"/>
                  </a:lnTo>
                  <a:lnTo>
                    <a:pt x="8209445" y="2472410"/>
                  </a:lnTo>
                  <a:lnTo>
                    <a:pt x="8214652" y="2458847"/>
                  </a:lnTo>
                  <a:close/>
                </a:path>
                <a:path w="8533130" h="5299075">
                  <a:moveTo>
                    <a:pt x="8232838" y="3891203"/>
                  </a:moveTo>
                  <a:lnTo>
                    <a:pt x="8228660" y="3877297"/>
                  </a:lnTo>
                  <a:lnTo>
                    <a:pt x="8219376" y="3866121"/>
                  </a:lnTo>
                  <a:lnTo>
                    <a:pt x="8206956" y="3859593"/>
                  </a:lnTo>
                  <a:lnTo>
                    <a:pt x="8192998" y="3858196"/>
                  </a:lnTo>
                  <a:lnTo>
                    <a:pt x="8179155" y="3862413"/>
                  </a:lnTo>
                  <a:lnTo>
                    <a:pt x="8167903" y="3871684"/>
                  </a:lnTo>
                  <a:lnTo>
                    <a:pt x="8161337" y="3884091"/>
                  </a:lnTo>
                  <a:lnTo>
                    <a:pt x="8159940" y="3898049"/>
                  </a:lnTo>
                  <a:lnTo>
                    <a:pt x="8164208" y="3911943"/>
                  </a:lnTo>
                  <a:lnTo>
                    <a:pt x="8173466" y="3923119"/>
                  </a:lnTo>
                  <a:lnTo>
                    <a:pt x="8185861" y="3929646"/>
                  </a:lnTo>
                  <a:lnTo>
                    <a:pt x="8199806" y="3931043"/>
                  </a:lnTo>
                  <a:lnTo>
                    <a:pt x="8213712" y="3926840"/>
                  </a:lnTo>
                  <a:lnTo>
                    <a:pt x="8224888" y="3917556"/>
                  </a:lnTo>
                  <a:lnTo>
                    <a:pt x="8231429" y="3905148"/>
                  </a:lnTo>
                  <a:lnTo>
                    <a:pt x="8232838" y="3891203"/>
                  </a:lnTo>
                  <a:close/>
                </a:path>
                <a:path w="8533130" h="5299075">
                  <a:moveTo>
                    <a:pt x="8249412" y="4813795"/>
                  </a:moveTo>
                  <a:lnTo>
                    <a:pt x="8249285" y="4806531"/>
                  </a:lnTo>
                  <a:lnTo>
                    <a:pt x="8246402" y="4799876"/>
                  </a:lnTo>
                  <a:lnTo>
                    <a:pt x="8241347" y="4795024"/>
                  </a:lnTo>
                  <a:lnTo>
                    <a:pt x="8234858" y="4792421"/>
                  </a:lnTo>
                  <a:lnTo>
                    <a:pt x="8227631" y="4792523"/>
                  </a:lnTo>
                  <a:lnTo>
                    <a:pt x="8220951" y="4795444"/>
                  </a:lnTo>
                  <a:lnTo>
                    <a:pt x="8216100" y="4800498"/>
                  </a:lnTo>
                  <a:lnTo>
                    <a:pt x="8213699" y="4806531"/>
                  </a:lnTo>
                  <a:lnTo>
                    <a:pt x="8213572" y="4814265"/>
                  </a:lnTo>
                  <a:lnTo>
                    <a:pt x="8216455" y="4820920"/>
                  </a:lnTo>
                  <a:lnTo>
                    <a:pt x="8221523" y="4825771"/>
                  </a:lnTo>
                  <a:lnTo>
                    <a:pt x="8228063" y="4828375"/>
                  </a:lnTo>
                  <a:lnTo>
                    <a:pt x="8235366" y="4828260"/>
                  </a:lnTo>
                  <a:lnTo>
                    <a:pt x="8241970" y="4825365"/>
                  </a:lnTo>
                  <a:lnTo>
                    <a:pt x="8246821" y="4820310"/>
                  </a:lnTo>
                  <a:lnTo>
                    <a:pt x="8249412" y="4813795"/>
                  </a:lnTo>
                  <a:close/>
                </a:path>
                <a:path w="8533130" h="5299075">
                  <a:moveTo>
                    <a:pt x="8271129" y="2363381"/>
                  </a:moveTo>
                  <a:lnTo>
                    <a:pt x="8270062" y="2349398"/>
                  </a:lnTo>
                  <a:lnTo>
                    <a:pt x="8263839" y="2336838"/>
                  </a:lnTo>
                  <a:lnTo>
                    <a:pt x="8252892" y="2327313"/>
                  </a:lnTo>
                  <a:lnTo>
                    <a:pt x="8239099" y="2322766"/>
                  </a:lnTo>
                  <a:lnTo>
                    <a:pt x="8225091" y="2323833"/>
                  </a:lnTo>
                  <a:lnTo>
                    <a:pt x="8212518" y="2330056"/>
                  </a:lnTo>
                  <a:lnTo>
                    <a:pt x="8203006" y="2341016"/>
                  </a:lnTo>
                  <a:lnTo>
                    <a:pt x="8198434" y="2354821"/>
                  </a:lnTo>
                  <a:lnTo>
                    <a:pt x="8199488" y="2368791"/>
                  </a:lnTo>
                  <a:lnTo>
                    <a:pt x="8205724" y="2381351"/>
                  </a:lnTo>
                  <a:lnTo>
                    <a:pt x="8216671" y="2390889"/>
                  </a:lnTo>
                  <a:lnTo>
                    <a:pt x="8230451" y="2395423"/>
                  </a:lnTo>
                  <a:lnTo>
                    <a:pt x="8244421" y="2394356"/>
                  </a:lnTo>
                  <a:lnTo>
                    <a:pt x="8256981" y="2388133"/>
                  </a:lnTo>
                  <a:lnTo>
                    <a:pt x="8266557" y="2377173"/>
                  </a:lnTo>
                  <a:lnTo>
                    <a:pt x="8271129" y="2363381"/>
                  </a:lnTo>
                  <a:close/>
                </a:path>
                <a:path w="8533130" h="5299075">
                  <a:moveTo>
                    <a:pt x="8285670" y="3986606"/>
                  </a:moveTo>
                  <a:lnTo>
                    <a:pt x="8281124" y="3972801"/>
                  </a:lnTo>
                  <a:lnTo>
                    <a:pt x="8271675" y="3961803"/>
                  </a:lnTo>
                  <a:lnTo>
                    <a:pt x="8259140" y="3955529"/>
                  </a:lnTo>
                  <a:lnTo>
                    <a:pt x="8245157" y="3954411"/>
                  </a:lnTo>
                  <a:lnTo>
                    <a:pt x="8231365" y="3958894"/>
                  </a:lnTo>
                  <a:lnTo>
                    <a:pt x="8220342" y="3968381"/>
                  </a:lnTo>
                  <a:lnTo>
                    <a:pt x="8214055" y="3980916"/>
                  </a:lnTo>
                  <a:lnTo>
                    <a:pt x="8212950" y="3994899"/>
                  </a:lnTo>
                  <a:lnTo>
                    <a:pt x="8217446" y="4008704"/>
                  </a:lnTo>
                  <a:lnTo>
                    <a:pt x="8226933" y="4019702"/>
                  </a:lnTo>
                  <a:lnTo>
                    <a:pt x="8239468" y="4025976"/>
                  </a:lnTo>
                  <a:lnTo>
                    <a:pt x="8253425" y="4027106"/>
                  </a:lnTo>
                  <a:lnTo>
                    <a:pt x="8267205" y="4022610"/>
                  </a:lnTo>
                  <a:lnTo>
                    <a:pt x="8278241" y="4013123"/>
                  </a:lnTo>
                  <a:lnTo>
                    <a:pt x="8284553" y="4000589"/>
                  </a:lnTo>
                  <a:lnTo>
                    <a:pt x="8285670" y="3986606"/>
                  </a:lnTo>
                  <a:close/>
                </a:path>
                <a:path w="8533130" h="5299075">
                  <a:moveTo>
                    <a:pt x="8323275" y="2265743"/>
                  </a:moveTo>
                  <a:lnTo>
                    <a:pt x="8321662" y="2251811"/>
                  </a:lnTo>
                  <a:lnTo>
                    <a:pt x="8314918" y="2239518"/>
                  </a:lnTo>
                  <a:lnTo>
                    <a:pt x="8303552" y="2230437"/>
                  </a:lnTo>
                  <a:lnTo>
                    <a:pt x="8289595" y="2226475"/>
                  </a:lnTo>
                  <a:lnTo>
                    <a:pt x="8275688" y="2228113"/>
                  </a:lnTo>
                  <a:lnTo>
                    <a:pt x="8263395" y="2234857"/>
                  </a:lnTo>
                  <a:lnTo>
                    <a:pt x="8254301" y="2246185"/>
                  </a:lnTo>
                  <a:lnTo>
                    <a:pt x="8250326" y="2260155"/>
                  </a:lnTo>
                  <a:lnTo>
                    <a:pt x="8251965" y="2274087"/>
                  </a:lnTo>
                  <a:lnTo>
                    <a:pt x="8258708" y="2286381"/>
                  </a:lnTo>
                  <a:lnTo>
                    <a:pt x="8270037" y="2295448"/>
                  </a:lnTo>
                  <a:lnTo>
                    <a:pt x="8283981" y="2299424"/>
                  </a:lnTo>
                  <a:lnTo>
                    <a:pt x="8297888" y="2297785"/>
                  </a:lnTo>
                  <a:lnTo>
                    <a:pt x="8310181" y="2291042"/>
                  </a:lnTo>
                  <a:lnTo>
                    <a:pt x="8319275" y="2279700"/>
                  </a:lnTo>
                  <a:lnTo>
                    <a:pt x="8323275" y="2265743"/>
                  </a:lnTo>
                  <a:close/>
                </a:path>
                <a:path w="8533130" h="5299075">
                  <a:moveTo>
                    <a:pt x="8338617" y="4790706"/>
                  </a:moveTo>
                  <a:lnTo>
                    <a:pt x="8338096" y="4783480"/>
                  </a:lnTo>
                  <a:lnTo>
                    <a:pt x="8334807" y="4776990"/>
                  </a:lnTo>
                  <a:lnTo>
                    <a:pt x="8329473" y="4772444"/>
                  </a:lnTo>
                  <a:lnTo>
                    <a:pt x="8322818" y="4770234"/>
                  </a:lnTo>
                  <a:lnTo>
                    <a:pt x="8315541" y="4770755"/>
                  </a:lnTo>
                  <a:lnTo>
                    <a:pt x="8309102" y="4774044"/>
                  </a:lnTo>
                  <a:lnTo>
                    <a:pt x="8304568" y="4779378"/>
                  </a:lnTo>
                  <a:lnTo>
                    <a:pt x="8302320" y="4786033"/>
                  </a:lnTo>
                  <a:lnTo>
                    <a:pt x="8302777" y="4793285"/>
                  </a:lnTo>
                  <a:lnTo>
                    <a:pt x="8306143" y="4799749"/>
                  </a:lnTo>
                  <a:lnTo>
                    <a:pt x="8311502" y="4804295"/>
                  </a:lnTo>
                  <a:lnTo>
                    <a:pt x="8318182" y="4806505"/>
                  </a:lnTo>
                  <a:lnTo>
                    <a:pt x="8325459" y="4805985"/>
                  </a:lnTo>
                  <a:lnTo>
                    <a:pt x="8331898" y="4802683"/>
                  </a:lnTo>
                  <a:lnTo>
                    <a:pt x="8336420" y="4797361"/>
                  </a:lnTo>
                  <a:lnTo>
                    <a:pt x="8338617" y="4790706"/>
                  </a:lnTo>
                  <a:close/>
                </a:path>
                <a:path w="8533130" h="5299075">
                  <a:moveTo>
                    <a:pt x="8340433" y="4080891"/>
                  </a:moveTo>
                  <a:lnTo>
                    <a:pt x="8335645" y="4067175"/>
                  </a:lnTo>
                  <a:lnTo>
                    <a:pt x="8325955" y="4056380"/>
                  </a:lnTo>
                  <a:lnTo>
                    <a:pt x="8313280" y="4050373"/>
                  </a:lnTo>
                  <a:lnTo>
                    <a:pt x="8299247" y="4049534"/>
                  </a:lnTo>
                  <a:lnTo>
                    <a:pt x="8285505" y="4054310"/>
                  </a:lnTo>
                  <a:lnTo>
                    <a:pt x="8274723" y="4064025"/>
                  </a:lnTo>
                  <a:lnTo>
                    <a:pt x="8268729" y="4076687"/>
                  </a:lnTo>
                  <a:lnTo>
                    <a:pt x="8267941" y="4090682"/>
                  </a:lnTo>
                  <a:lnTo>
                    <a:pt x="8272742" y="4104398"/>
                  </a:lnTo>
                  <a:lnTo>
                    <a:pt x="8282406" y="4115193"/>
                  </a:lnTo>
                  <a:lnTo>
                    <a:pt x="8295043" y="4121213"/>
                  </a:lnTo>
                  <a:lnTo>
                    <a:pt x="8309026" y="4122051"/>
                  </a:lnTo>
                  <a:lnTo>
                    <a:pt x="8322754" y="4117276"/>
                  </a:lnTo>
                  <a:lnTo>
                    <a:pt x="8333562" y="4107561"/>
                  </a:lnTo>
                  <a:lnTo>
                    <a:pt x="8339595" y="4094899"/>
                  </a:lnTo>
                  <a:lnTo>
                    <a:pt x="8340433" y="4080891"/>
                  </a:lnTo>
                  <a:close/>
                </a:path>
                <a:path w="8533130" h="5299075">
                  <a:moveTo>
                    <a:pt x="8371675" y="2166340"/>
                  </a:moveTo>
                  <a:lnTo>
                    <a:pt x="8369541" y="2152485"/>
                  </a:lnTo>
                  <a:lnTo>
                    <a:pt x="8362378" y="2140445"/>
                  </a:lnTo>
                  <a:lnTo>
                    <a:pt x="8350720" y="2131771"/>
                  </a:lnTo>
                  <a:lnTo>
                    <a:pt x="8336597" y="2128304"/>
                  </a:lnTo>
                  <a:lnTo>
                    <a:pt x="8322742" y="2130450"/>
                  </a:lnTo>
                  <a:lnTo>
                    <a:pt x="8310677" y="2137626"/>
                  </a:lnTo>
                  <a:lnTo>
                    <a:pt x="8302003" y="2149284"/>
                  </a:lnTo>
                  <a:lnTo>
                    <a:pt x="8298523" y="2163381"/>
                  </a:lnTo>
                  <a:lnTo>
                    <a:pt x="8300669" y="2177237"/>
                  </a:lnTo>
                  <a:lnTo>
                    <a:pt x="8307857" y="2189289"/>
                  </a:lnTo>
                  <a:lnTo>
                    <a:pt x="8319529" y="2197951"/>
                  </a:lnTo>
                  <a:lnTo>
                    <a:pt x="8333651" y="2201418"/>
                  </a:lnTo>
                  <a:lnTo>
                    <a:pt x="8347519" y="2199271"/>
                  </a:lnTo>
                  <a:lnTo>
                    <a:pt x="8359572" y="2192096"/>
                  </a:lnTo>
                  <a:lnTo>
                    <a:pt x="8368258" y="2180450"/>
                  </a:lnTo>
                  <a:lnTo>
                    <a:pt x="8371675" y="2166340"/>
                  </a:lnTo>
                  <a:close/>
                </a:path>
                <a:path w="8533130" h="5299075">
                  <a:moveTo>
                    <a:pt x="8397189" y="4173944"/>
                  </a:moveTo>
                  <a:lnTo>
                    <a:pt x="8392109" y="4160342"/>
                  </a:lnTo>
                  <a:lnTo>
                    <a:pt x="8382127" y="4149763"/>
                  </a:lnTo>
                  <a:lnTo>
                    <a:pt x="8369338" y="4144022"/>
                  </a:lnTo>
                  <a:lnTo>
                    <a:pt x="8355355" y="4143502"/>
                  </a:lnTo>
                  <a:lnTo>
                    <a:pt x="8341830" y="4148556"/>
                  </a:lnTo>
                  <a:lnTo>
                    <a:pt x="8331187" y="4158513"/>
                  </a:lnTo>
                  <a:lnTo>
                    <a:pt x="8325409" y="4171315"/>
                  </a:lnTo>
                  <a:lnTo>
                    <a:pt x="8324888" y="4185323"/>
                  </a:lnTo>
                  <a:lnTo>
                    <a:pt x="8329968" y="4198937"/>
                  </a:lnTo>
                  <a:lnTo>
                    <a:pt x="8339925" y="4209516"/>
                  </a:lnTo>
                  <a:lnTo>
                    <a:pt x="8352701" y="4215257"/>
                  </a:lnTo>
                  <a:lnTo>
                    <a:pt x="8366709" y="4215777"/>
                  </a:lnTo>
                  <a:lnTo>
                    <a:pt x="8380374" y="4210710"/>
                  </a:lnTo>
                  <a:lnTo>
                    <a:pt x="8390941" y="4200753"/>
                  </a:lnTo>
                  <a:lnTo>
                    <a:pt x="8396681" y="4187964"/>
                  </a:lnTo>
                  <a:lnTo>
                    <a:pt x="8397189" y="4173944"/>
                  </a:lnTo>
                  <a:close/>
                </a:path>
                <a:path w="8533130" h="5299075">
                  <a:moveTo>
                    <a:pt x="8415490" y="2071154"/>
                  </a:moveTo>
                  <a:lnTo>
                    <a:pt x="8413610" y="2064550"/>
                  </a:lnTo>
                  <a:lnTo>
                    <a:pt x="8402968" y="2037397"/>
                  </a:lnTo>
                  <a:lnTo>
                    <a:pt x="8394687" y="2031631"/>
                  </a:lnTo>
                  <a:lnTo>
                    <a:pt x="8380463" y="2028609"/>
                  </a:lnTo>
                  <a:lnTo>
                    <a:pt x="8366658" y="2031187"/>
                  </a:lnTo>
                  <a:lnTo>
                    <a:pt x="8354822" y="2038756"/>
                  </a:lnTo>
                  <a:lnTo>
                    <a:pt x="8346465" y="2050681"/>
                  </a:lnTo>
                  <a:lnTo>
                    <a:pt x="8343493" y="2064880"/>
                  </a:lnTo>
                  <a:lnTo>
                    <a:pt x="8346097" y="2078659"/>
                  </a:lnTo>
                  <a:lnTo>
                    <a:pt x="8353666" y="2090470"/>
                  </a:lnTo>
                  <a:lnTo>
                    <a:pt x="8365553" y="2098763"/>
                  </a:lnTo>
                  <a:lnTo>
                    <a:pt x="8379765" y="2101773"/>
                  </a:lnTo>
                  <a:lnTo>
                    <a:pt x="8393557" y="2099195"/>
                  </a:lnTo>
                  <a:lnTo>
                    <a:pt x="8405355" y="2091639"/>
                  </a:lnTo>
                  <a:lnTo>
                    <a:pt x="8413636" y="2079713"/>
                  </a:lnTo>
                  <a:lnTo>
                    <a:pt x="8415490" y="2071154"/>
                  </a:lnTo>
                  <a:close/>
                </a:path>
                <a:path w="8533130" h="5299075">
                  <a:moveTo>
                    <a:pt x="8426145" y="4762627"/>
                  </a:moveTo>
                  <a:lnTo>
                    <a:pt x="8425231" y="4755426"/>
                  </a:lnTo>
                  <a:lnTo>
                    <a:pt x="8421586" y="4749152"/>
                  </a:lnTo>
                  <a:lnTo>
                    <a:pt x="8415998" y="4744910"/>
                  </a:lnTo>
                  <a:lnTo>
                    <a:pt x="8409229" y="4743069"/>
                  </a:lnTo>
                  <a:lnTo>
                    <a:pt x="8402028" y="4744009"/>
                  </a:lnTo>
                  <a:lnTo>
                    <a:pt x="8395754" y="4747653"/>
                  </a:lnTo>
                  <a:lnTo>
                    <a:pt x="8391512" y="4753241"/>
                  </a:lnTo>
                  <a:lnTo>
                    <a:pt x="8389645" y="4760011"/>
                  </a:lnTo>
                  <a:lnTo>
                    <a:pt x="8390560" y="4767211"/>
                  </a:lnTo>
                  <a:lnTo>
                    <a:pt x="8394255" y="4773485"/>
                  </a:lnTo>
                  <a:lnTo>
                    <a:pt x="8399856" y="4777727"/>
                  </a:lnTo>
                  <a:lnTo>
                    <a:pt x="8406638" y="4779556"/>
                  </a:lnTo>
                  <a:lnTo>
                    <a:pt x="8413890" y="4778629"/>
                  </a:lnTo>
                  <a:lnTo>
                    <a:pt x="8420087" y="4774984"/>
                  </a:lnTo>
                  <a:lnTo>
                    <a:pt x="8424291" y="4769396"/>
                  </a:lnTo>
                  <a:lnTo>
                    <a:pt x="8426145" y="4762627"/>
                  </a:lnTo>
                  <a:close/>
                </a:path>
                <a:path w="8533130" h="5299075">
                  <a:moveTo>
                    <a:pt x="8456016" y="4265650"/>
                  </a:moveTo>
                  <a:lnTo>
                    <a:pt x="8450618" y="4252163"/>
                  </a:lnTo>
                  <a:lnTo>
                    <a:pt x="8440420" y="4241825"/>
                  </a:lnTo>
                  <a:lnTo>
                    <a:pt x="8427517" y="4236377"/>
                  </a:lnTo>
                  <a:lnTo>
                    <a:pt x="8413496" y="4236186"/>
                  </a:lnTo>
                  <a:lnTo>
                    <a:pt x="8399970" y="4241571"/>
                  </a:lnTo>
                  <a:lnTo>
                    <a:pt x="8389633" y="4251757"/>
                  </a:lnTo>
                  <a:lnTo>
                    <a:pt x="8384184" y="4264685"/>
                  </a:lnTo>
                  <a:lnTo>
                    <a:pt x="8383994" y="4278706"/>
                  </a:lnTo>
                  <a:lnTo>
                    <a:pt x="8389391" y="4292193"/>
                  </a:lnTo>
                  <a:lnTo>
                    <a:pt x="8399589" y="4302531"/>
                  </a:lnTo>
                  <a:lnTo>
                    <a:pt x="8412480" y="4307967"/>
                  </a:lnTo>
                  <a:lnTo>
                    <a:pt x="8426463" y="4308170"/>
                  </a:lnTo>
                  <a:lnTo>
                    <a:pt x="8439925" y="4302785"/>
                  </a:lnTo>
                  <a:lnTo>
                    <a:pt x="8450339" y="4292600"/>
                  </a:lnTo>
                  <a:lnTo>
                    <a:pt x="8455812" y="4279671"/>
                  </a:lnTo>
                  <a:lnTo>
                    <a:pt x="8456016" y="4265650"/>
                  </a:lnTo>
                  <a:close/>
                </a:path>
                <a:path w="8533130" h="5299075">
                  <a:moveTo>
                    <a:pt x="8517115" y="4369905"/>
                  </a:moveTo>
                  <a:lnTo>
                    <a:pt x="8516988" y="4355897"/>
                  </a:lnTo>
                  <a:lnTo>
                    <a:pt x="8511337" y="4342549"/>
                  </a:lnTo>
                  <a:lnTo>
                    <a:pt x="8500821" y="4332452"/>
                  </a:lnTo>
                  <a:lnTo>
                    <a:pt x="8487766" y="4327322"/>
                  </a:lnTo>
                  <a:lnTo>
                    <a:pt x="8473757" y="4327461"/>
                  </a:lnTo>
                  <a:lnTo>
                    <a:pt x="8460422" y="4333164"/>
                  </a:lnTo>
                  <a:lnTo>
                    <a:pt x="8450262" y="4343616"/>
                  </a:lnTo>
                  <a:lnTo>
                    <a:pt x="8445132" y="4356671"/>
                  </a:lnTo>
                  <a:lnTo>
                    <a:pt x="8445284" y="4370692"/>
                  </a:lnTo>
                  <a:lnTo>
                    <a:pt x="8451012" y="4384040"/>
                  </a:lnTo>
                  <a:lnTo>
                    <a:pt x="8461464" y="4394136"/>
                  </a:lnTo>
                  <a:lnTo>
                    <a:pt x="8474532" y="4399254"/>
                  </a:lnTo>
                  <a:lnTo>
                    <a:pt x="8488566" y="4399115"/>
                  </a:lnTo>
                  <a:lnTo>
                    <a:pt x="8501926" y="4393400"/>
                  </a:lnTo>
                  <a:lnTo>
                    <a:pt x="8512010" y="4382960"/>
                  </a:lnTo>
                  <a:lnTo>
                    <a:pt x="8517115" y="4369905"/>
                  </a:lnTo>
                  <a:close/>
                </a:path>
                <a:path w="8533130" h="5299075">
                  <a:moveTo>
                    <a:pt x="8532965" y="4418673"/>
                  </a:moveTo>
                  <a:lnTo>
                    <a:pt x="8522945" y="4423257"/>
                  </a:lnTo>
                  <a:lnTo>
                    <a:pt x="8513166" y="4433963"/>
                  </a:lnTo>
                  <a:lnTo>
                    <a:pt x="8508403" y="4447146"/>
                  </a:lnTo>
                  <a:lnTo>
                    <a:pt x="8508911" y="4461154"/>
                  </a:lnTo>
                  <a:lnTo>
                    <a:pt x="8514944" y="4474362"/>
                  </a:lnTo>
                  <a:lnTo>
                    <a:pt x="8519122" y="4478185"/>
                  </a:lnTo>
                  <a:lnTo>
                    <a:pt x="8527339" y="4439450"/>
                  </a:lnTo>
                  <a:lnTo>
                    <a:pt x="8532965" y="4418673"/>
                  </a:lnTo>
                  <a:close/>
                </a:path>
              </a:pathLst>
            </a:custGeom>
            <a:solidFill>
              <a:srgbClr val="C6A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1946" y="4489"/>
              <a:ext cx="8659495" cy="7555865"/>
            </a:xfrm>
            <a:custGeom>
              <a:avLst/>
              <a:gdLst/>
              <a:ahLst/>
              <a:cxnLst/>
              <a:rect l="l" t="t" r="r" b="b"/>
              <a:pathLst>
                <a:path w="8659495" h="7555865">
                  <a:moveTo>
                    <a:pt x="1712993" y="0"/>
                  </a:moveTo>
                  <a:lnTo>
                    <a:pt x="1672120" y="31398"/>
                  </a:lnTo>
                  <a:lnTo>
                    <a:pt x="1636771" y="59215"/>
                  </a:lnTo>
                  <a:lnTo>
                    <a:pt x="1601719" y="87389"/>
                  </a:lnTo>
                  <a:lnTo>
                    <a:pt x="1566967" y="115918"/>
                  </a:lnTo>
                  <a:lnTo>
                    <a:pt x="1532518" y="144799"/>
                  </a:lnTo>
                  <a:lnTo>
                    <a:pt x="1498374" y="174030"/>
                  </a:lnTo>
                  <a:lnTo>
                    <a:pt x="1464539" y="203608"/>
                  </a:lnTo>
                  <a:lnTo>
                    <a:pt x="1431015" y="233530"/>
                  </a:lnTo>
                  <a:lnTo>
                    <a:pt x="1397804" y="263793"/>
                  </a:lnTo>
                  <a:lnTo>
                    <a:pt x="1364910" y="294394"/>
                  </a:lnTo>
                  <a:lnTo>
                    <a:pt x="1332335" y="325332"/>
                  </a:lnTo>
                  <a:lnTo>
                    <a:pt x="1300082" y="356602"/>
                  </a:lnTo>
                  <a:lnTo>
                    <a:pt x="1268154" y="388202"/>
                  </a:lnTo>
                  <a:lnTo>
                    <a:pt x="1236554" y="420131"/>
                  </a:lnTo>
                  <a:lnTo>
                    <a:pt x="1205283" y="452383"/>
                  </a:lnTo>
                  <a:lnTo>
                    <a:pt x="1174346" y="484958"/>
                  </a:lnTo>
                  <a:lnTo>
                    <a:pt x="1143745" y="517852"/>
                  </a:lnTo>
                  <a:lnTo>
                    <a:pt x="1113482" y="551063"/>
                  </a:lnTo>
                  <a:lnTo>
                    <a:pt x="1083560" y="584587"/>
                  </a:lnTo>
                  <a:lnTo>
                    <a:pt x="1053982" y="618422"/>
                  </a:lnTo>
                  <a:lnTo>
                    <a:pt x="1024751" y="652566"/>
                  </a:lnTo>
                  <a:lnTo>
                    <a:pt x="995870" y="687015"/>
                  </a:lnTo>
                  <a:lnTo>
                    <a:pt x="967340" y="721767"/>
                  </a:lnTo>
                  <a:lnTo>
                    <a:pt x="939166" y="756819"/>
                  </a:lnTo>
                  <a:lnTo>
                    <a:pt x="911350" y="792168"/>
                  </a:lnTo>
                  <a:lnTo>
                    <a:pt x="883894" y="827812"/>
                  </a:lnTo>
                  <a:lnTo>
                    <a:pt x="856801" y="863747"/>
                  </a:lnTo>
                  <a:lnTo>
                    <a:pt x="830074" y="899972"/>
                  </a:lnTo>
                  <a:lnTo>
                    <a:pt x="803716" y="936482"/>
                  </a:lnTo>
                  <a:lnTo>
                    <a:pt x="777730" y="973277"/>
                  </a:lnTo>
                  <a:lnTo>
                    <a:pt x="752118" y="1010352"/>
                  </a:lnTo>
                  <a:lnTo>
                    <a:pt x="726883" y="1047705"/>
                  </a:lnTo>
                  <a:lnTo>
                    <a:pt x="702027" y="1085333"/>
                  </a:lnTo>
                  <a:lnTo>
                    <a:pt x="677554" y="1123234"/>
                  </a:lnTo>
                  <a:lnTo>
                    <a:pt x="653467" y="1161404"/>
                  </a:lnTo>
                  <a:lnTo>
                    <a:pt x="629767" y="1199842"/>
                  </a:lnTo>
                  <a:lnTo>
                    <a:pt x="606458" y="1238543"/>
                  </a:lnTo>
                  <a:lnTo>
                    <a:pt x="583543" y="1277507"/>
                  </a:lnTo>
                  <a:lnTo>
                    <a:pt x="561024" y="1316729"/>
                  </a:lnTo>
                  <a:lnTo>
                    <a:pt x="538904" y="1356207"/>
                  </a:lnTo>
                  <a:lnTo>
                    <a:pt x="517185" y="1395938"/>
                  </a:lnTo>
                  <a:lnTo>
                    <a:pt x="495872" y="1435920"/>
                  </a:lnTo>
                  <a:lnTo>
                    <a:pt x="474965" y="1476150"/>
                  </a:lnTo>
                  <a:lnTo>
                    <a:pt x="454468" y="1516624"/>
                  </a:lnTo>
                  <a:lnTo>
                    <a:pt x="434384" y="1557341"/>
                  </a:lnTo>
                  <a:lnTo>
                    <a:pt x="414716" y="1598298"/>
                  </a:lnTo>
                  <a:lnTo>
                    <a:pt x="395466" y="1639491"/>
                  </a:lnTo>
                  <a:lnTo>
                    <a:pt x="376637" y="1680918"/>
                  </a:lnTo>
                  <a:lnTo>
                    <a:pt x="358232" y="1722577"/>
                  </a:lnTo>
                  <a:lnTo>
                    <a:pt x="340253" y="1764464"/>
                  </a:lnTo>
                  <a:lnTo>
                    <a:pt x="322703" y="1806576"/>
                  </a:lnTo>
                  <a:lnTo>
                    <a:pt x="305586" y="1848912"/>
                  </a:lnTo>
                  <a:lnTo>
                    <a:pt x="288903" y="1891468"/>
                  </a:lnTo>
                  <a:lnTo>
                    <a:pt x="272658" y="1934242"/>
                  </a:lnTo>
                  <a:lnTo>
                    <a:pt x="256853" y="1977230"/>
                  </a:lnTo>
                  <a:lnTo>
                    <a:pt x="241491" y="2020430"/>
                  </a:lnTo>
                  <a:lnTo>
                    <a:pt x="226574" y="2063840"/>
                  </a:lnTo>
                  <a:lnTo>
                    <a:pt x="212106" y="2107456"/>
                  </a:lnTo>
                  <a:lnTo>
                    <a:pt x="198090" y="2151276"/>
                  </a:lnTo>
                  <a:lnTo>
                    <a:pt x="184527" y="2195297"/>
                  </a:lnTo>
                  <a:lnTo>
                    <a:pt x="171422" y="2239516"/>
                  </a:lnTo>
                  <a:lnTo>
                    <a:pt x="158775" y="2283931"/>
                  </a:lnTo>
                  <a:lnTo>
                    <a:pt x="146591" y="2328538"/>
                  </a:lnTo>
                  <a:lnTo>
                    <a:pt x="134872" y="2373335"/>
                  </a:lnTo>
                  <a:lnTo>
                    <a:pt x="123621" y="2418320"/>
                  </a:lnTo>
                  <a:lnTo>
                    <a:pt x="112840" y="2463489"/>
                  </a:lnTo>
                  <a:lnTo>
                    <a:pt x="102533" y="2508840"/>
                  </a:lnTo>
                  <a:lnTo>
                    <a:pt x="92701" y="2554370"/>
                  </a:lnTo>
                  <a:lnTo>
                    <a:pt x="83348" y="2600077"/>
                  </a:lnTo>
                  <a:lnTo>
                    <a:pt x="74477" y="2645957"/>
                  </a:lnTo>
                  <a:lnTo>
                    <a:pt x="66090" y="2692007"/>
                  </a:lnTo>
                  <a:lnTo>
                    <a:pt x="58190" y="2738226"/>
                  </a:lnTo>
                  <a:lnTo>
                    <a:pt x="50780" y="2784610"/>
                  </a:lnTo>
                  <a:lnTo>
                    <a:pt x="43862" y="2831156"/>
                  </a:lnTo>
                  <a:lnTo>
                    <a:pt x="37439" y="2877862"/>
                  </a:lnTo>
                  <a:lnTo>
                    <a:pt x="31515" y="2924725"/>
                  </a:lnTo>
                  <a:lnTo>
                    <a:pt x="26091" y="2971743"/>
                  </a:lnTo>
                  <a:lnTo>
                    <a:pt x="21171" y="3018912"/>
                  </a:lnTo>
                  <a:lnTo>
                    <a:pt x="16757" y="3066229"/>
                  </a:lnTo>
                  <a:lnTo>
                    <a:pt x="12852" y="3113693"/>
                  </a:lnTo>
                  <a:lnTo>
                    <a:pt x="9458" y="3161300"/>
                  </a:lnTo>
                  <a:lnTo>
                    <a:pt x="6580" y="3209048"/>
                  </a:lnTo>
                  <a:lnTo>
                    <a:pt x="4218" y="3256933"/>
                  </a:lnTo>
                  <a:lnTo>
                    <a:pt x="2377" y="3304953"/>
                  </a:lnTo>
                  <a:lnTo>
                    <a:pt x="1058" y="3353106"/>
                  </a:lnTo>
                  <a:lnTo>
                    <a:pt x="265" y="3401388"/>
                  </a:lnTo>
                  <a:lnTo>
                    <a:pt x="0" y="3449797"/>
                  </a:lnTo>
                  <a:lnTo>
                    <a:pt x="265" y="3498206"/>
                  </a:lnTo>
                  <a:lnTo>
                    <a:pt x="1058" y="3546488"/>
                  </a:lnTo>
                  <a:lnTo>
                    <a:pt x="2377" y="3594641"/>
                  </a:lnTo>
                  <a:lnTo>
                    <a:pt x="4218" y="3642661"/>
                  </a:lnTo>
                  <a:lnTo>
                    <a:pt x="6580" y="3690546"/>
                  </a:lnTo>
                  <a:lnTo>
                    <a:pt x="9458" y="3738294"/>
                  </a:lnTo>
                  <a:lnTo>
                    <a:pt x="12852" y="3785901"/>
                  </a:lnTo>
                  <a:lnTo>
                    <a:pt x="16757" y="3833364"/>
                  </a:lnTo>
                  <a:lnTo>
                    <a:pt x="21171" y="3880682"/>
                  </a:lnTo>
                  <a:lnTo>
                    <a:pt x="26091" y="3927851"/>
                  </a:lnTo>
                  <a:lnTo>
                    <a:pt x="31515" y="3974868"/>
                  </a:lnTo>
                  <a:lnTo>
                    <a:pt x="37439" y="4021732"/>
                  </a:lnTo>
                  <a:lnTo>
                    <a:pt x="43862" y="4068438"/>
                  </a:lnTo>
                  <a:lnTo>
                    <a:pt x="50780" y="4114984"/>
                  </a:lnTo>
                  <a:lnTo>
                    <a:pt x="58190" y="4161368"/>
                  </a:lnTo>
                  <a:lnTo>
                    <a:pt x="66090" y="4207587"/>
                  </a:lnTo>
                  <a:lnTo>
                    <a:pt x="74477" y="4253637"/>
                  </a:lnTo>
                  <a:lnTo>
                    <a:pt x="83348" y="4299517"/>
                  </a:lnTo>
                  <a:lnTo>
                    <a:pt x="92701" y="4345223"/>
                  </a:lnTo>
                  <a:lnTo>
                    <a:pt x="102533" y="4390753"/>
                  </a:lnTo>
                  <a:lnTo>
                    <a:pt x="112840" y="4436104"/>
                  </a:lnTo>
                  <a:lnTo>
                    <a:pt x="123621" y="4481273"/>
                  </a:lnTo>
                  <a:lnTo>
                    <a:pt x="134872" y="4526258"/>
                  </a:lnTo>
                  <a:lnTo>
                    <a:pt x="146591" y="4571056"/>
                  </a:lnTo>
                  <a:lnTo>
                    <a:pt x="158775" y="4615663"/>
                  </a:lnTo>
                  <a:lnTo>
                    <a:pt x="171422" y="4660078"/>
                  </a:lnTo>
                  <a:lnTo>
                    <a:pt x="184527" y="4704297"/>
                  </a:lnTo>
                  <a:lnTo>
                    <a:pt x="198090" y="4748318"/>
                  </a:lnTo>
                  <a:lnTo>
                    <a:pt x="212106" y="4792138"/>
                  </a:lnTo>
                  <a:lnTo>
                    <a:pt x="226574" y="4835754"/>
                  </a:lnTo>
                  <a:lnTo>
                    <a:pt x="241491" y="4879163"/>
                  </a:lnTo>
                  <a:lnTo>
                    <a:pt x="256853" y="4922364"/>
                  </a:lnTo>
                  <a:lnTo>
                    <a:pt x="272658" y="4965352"/>
                  </a:lnTo>
                  <a:lnTo>
                    <a:pt x="288903" y="5008125"/>
                  </a:lnTo>
                  <a:lnTo>
                    <a:pt x="305586" y="5050681"/>
                  </a:lnTo>
                  <a:lnTo>
                    <a:pt x="322703" y="5093017"/>
                  </a:lnTo>
                  <a:lnTo>
                    <a:pt x="340253" y="5135130"/>
                  </a:lnTo>
                  <a:lnTo>
                    <a:pt x="358232" y="5177017"/>
                  </a:lnTo>
                  <a:lnTo>
                    <a:pt x="376637" y="5218675"/>
                  </a:lnTo>
                  <a:lnTo>
                    <a:pt x="395466" y="5260103"/>
                  </a:lnTo>
                  <a:lnTo>
                    <a:pt x="414716" y="5301296"/>
                  </a:lnTo>
                  <a:lnTo>
                    <a:pt x="434384" y="5342252"/>
                  </a:lnTo>
                  <a:lnTo>
                    <a:pt x="454468" y="5382969"/>
                  </a:lnTo>
                  <a:lnTo>
                    <a:pt x="474965" y="5423444"/>
                  </a:lnTo>
                  <a:lnTo>
                    <a:pt x="495872" y="5463673"/>
                  </a:lnTo>
                  <a:lnTo>
                    <a:pt x="517185" y="5503655"/>
                  </a:lnTo>
                  <a:lnTo>
                    <a:pt x="538904" y="5543387"/>
                  </a:lnTo>
                  <a:lnTo>
                    <a:pt x="561024" y="5582865"/>
                  </a:lnTo>
                  <a:lnTo>
                    <a:pt x="583543" y="5622087"/>
                  </a:lnTo>
                  <a:lnTo>
                    <a:pt x="606458" y="5661050"/>
                  </a:lnTo>
                  <a:lnTo>
                    <a:pt x="629767" y="5699752"/>
                  </a:lnTo>
                  <a:lnTo>
                    <a:pt x="653467" y="5738189"/>
                  </a:lnTo>
                  <a:lnTo>
                    <a:pt x="677554" y="5776360"/>
                  </a:lnTo>
                  <a:lnTo>
                    <a:pt x="702027" y="5814261"/>
                  </a:lnTo>
                  <a:lnTo>
                    <a:pt x="726883" y="5851889"/>
                  </a:lnTo>
                  <a:lnTo>
                    <a:pt x="752118" y="5889242"/>
                  </a:lnTo>
                  <a:lnTo>
                    <a:pt x="777730" y="5926317"/>
                  </a:lnTo>
                  <a:lnTo>
                    <a:pt x="803716" y="5963111"/>
                  </a:lnTo>
                  <a:lnTo>
                    <a:pt x="830074" y="5999622"/>
                  </a:lnTo>
                  <a:lnTo>
                    <a:pt x="856801" y="6035846"/>
                  </a:lnTo>
                  <a:lnTo>
                    <a:pt x="883894" y="6071782"/>
                  </a:lnTo>
                  <a:lnTo>
                    <a:pt x="911350" y="6107425"/>
                  </a:lnTo>
                  <a:lnTo>
                    <a:pt x="939166" y="6142775"/>
                  </a:lnTo>
                  <a:lnTo>
                    <a:pt x="967340" y="6177826"/>
                  </a:lnTo>
                  <a:lnTo>
                    <a:pt x="995870" y="6212578"/>
                  </a:lnTo>
                  <a:lnTo>
                    <a:pt x="1024751" y="6247027"/>
                  </a:lnTo>
                  <a:lnTo>
                    <a:pt x="1053982" y="6281171"/>
                  </a:lnTo>
                  <a:lnTo>
                    <a:pt x="1083560" y="6315006"/>
                  </a:lnTo>
                  <a:lnTo>
                    <a:pt x="1113482" y="6348531"/>
                  </a:lnTo>
                  <a:lnTo>
                    <a:pt x="1143745" y="6381741"/>
                  </a:lnTo>
                  <a:lnTo>
                    <a:pt x="1174346" y="6414635"/>
                  </a:lnTo>
                  <a:lnTo>
                    <a:pt x="1205283" y="6447210"/>
                  </a:lnTo>
                  <a:lnTo>
                    <a:pt x="1236554" y="6479463"/>
                  </a:lnTo>
                  <a:lnTo>
                    <a:pt x="1268154" y="6511391"/>
                  </a:lnTo>
                  <a:lnTo>
                    <a:pt x="1300082" y="6542992"/>
                  </a:lnTo>
                  <a:lnTo>
                    <a:pt x="1332335" y="6574262"/>
                  </a:lnTo>
                  <a:lnTo>
                    <a:pt x="1364910" y="6605199"/>
                  </a:lnTo>
                  <a:lnTo>
                    <a:pt x="1397804" y="6635801"/>
                  </a:lnTo>
                  <a:lnTo>
                    <a:pt x="1431015" y="6666064"/>
                  </a:lnTo>
                  <a:lnTo>
                    <a:pt x="1464539" y="6695985"/>
                  </a:lnTo>
                  <a:lnTo>
                    <a:pt x="1498374" y="6725563"/>
                  </a:lnTo>
                  <a:lnTo>
                    <a:pt x="1532518" y="6754794"/>
                  </a:lnTo>
                  <a:lnTo>
                    <a:pt x="1566967" y="6783676"/>
                  </a:lnTo>
                  <a:lnTo>
                    <a:pt x="1601719" y="6812205"/>
                  </a:lnTo>
                  <a:lnTo>
                    <a:pt x="1636771" y="6840379"/>
                  </a:lnTo>
                  <a:lnTo>
                    <a:pt x="1672120" y="6868196"/>
                  </a:lnTo>
                  <a:lnTo>
                    <a:pt x="1707764" y="6895652"/>
                  </a:lnTo>
                  <a:lnTo>
                    <a:pt x="1743699" y="6922744"/>
                  </a:lnTo>
                  <a:lnTo>
                    <a:pt x="1779923" y="6949471"/>
                  </a:lnTo>
                  <a:lnTo>
                    <a:pt x="1816434" y="6975829"/>
                  </a:lnTo>
                  <a:lnTo>
                    <a:pt x="1853228" y="7001815"/>
                  </a:lnTo>
                  <a:lnTo>
                    <a:pt x="1890303" y="7027427"/>
                  </a:lnTo>
                  <a:lnTo>
                    <a:pt x="1927656" y="7052663"/>
                  </a:lnTo>
                  <a:lnTo>
                    <a:pt x="1965285" y="7077518"/>
                  </a:lnTo>
                  <a:lnTo>
                    <a:pt x="2003185" y="7101991"/>
                  </a:lnTo>
                  <a:lnTo>
                    <a:pt x="2041356" y="7126078"/>
                  </a:lnTo>
                  <a:lnTo>
                    <a:pt x="2079793" y="7149778"/>
                  </a:lnTo>
                  <a:lnTo>
                    <a:pt x="2118495" y="7173087"/>
                  </a:lnTo>
                  <a:lnTo>
                    <a:pt x="2157459" y="7196002"/>
                  </a:lnTo>
                  <a:lnTo>
                    <a:pt x="2196681" y="7218521"/>
                  </a:lnTo>
                  <a:lnTo>
                    <a:pt x="2236159" y="7240642"/>
                  </a:lnTo>
                  <a:lnTo>
                    <a:pt x="2275890" y="7262360"/>
                  </a:lnTo>
                  <a:lnTo>
                    <a:pt x="2315872" y="7283674"/>
                  </a:lnTo>
                  <a:lnTo>
                    <a:pt x="2356102" y="7304580"/>
                  </a:lnTo>
                  <a:lnTo>
                    <a:pt x="2396576" y="7325077"/>
                  </a:lnTo>
                  <a:lnTo>
                    <a:pt x="2437293" y="7345161"/>
                  </a:lnTo>
                  <a:lnTo>
                    <a:pt x="2478250" y="7364829"/>
                  </a:lnTo>
                  <a:lnTo>
                    <a:pt x="2519443" y="7384079"/>
                  </a:lnTo>
                  <a:lnTo>
                    <a:pt x="2560870" y="7402908"/>
                  </a:lnTo>
                  <a:lnTo>
                    <a:pt x="2602528" y="7421314"/>
                  </a:lnTo>
                  <a:lnTo>
                    <a:pt x="2644415" y="7439292"/>
                  </a:lnTo>
                  <a:lnTo>
                    <a:pt x="2686528" y="7456842"/>
                  </a:lnTo>
                  <a:lnTo>
                    <a:pt x="2728864" y="7473960"/>
                  </a:lnTo>
                  <a:lnTo>
                    <a:pt x="2771420" y="7490642"/>
                  </a:lnTo>
                  <a:lnTo>
                    <a:pt x="2814193" y="7506888"/>
                  </a:lnTo>
                  <a:lnTo>
                    <a:pt x="2857182" y="7522693"/>
                  </a:lnTo>
                  <a:lnTo>
                    <a:pt x="2900382" y="7538055"/>
                  </a:lnTo>
                  <a:lnTo>
                    <a:pt x="2943792" y="7552971"/>
                  </a:lnTo>
                  <a:lnTo>
                    <a:pt x="2951446" y="7555510"/>
                  </a:lnTo>
                </a:path>
                <a:path w="8659495" h="7555865">
                  <a:moveTo>
                    <a:pt x="5708051" y="7555510"/>
                  </a:moveTo>
                  <a:lnTo>
                    <a:pt x="5759115" y="7538055"/>
                  </a:lnTo>
                  <a:lnTo>
                    <a:pt x="5802315" y="7522693"/>
                  </a:lnTo>
                  <a:lnTo>
                    <a:pt x="5845304" y="7506888"/>
                  </a:lnTo>
                  <a:lnTo>
                    <a:pt x="5888077" y="7490642"/>
                  </a:lnTo>
                  <a:lnTo>
                    <a:pt x="5930633" y="7473960"/>
                  </a:lnTo>
                  <a:lnTo>
                    <a:pt x="5972969" y="7456842"/>
                  </a:lnTo>
                  <a:lnTo>
                    <a:pt x="6015082" y="7439292"/>
                  </a:lnTo>
                  <a:lnTo>
                    <a:pt x="6056969" y="7421314"/>
                  </a:lnTo>
                  <a:lnTo>
                    <a:pt x="6098627" y="7402908"/>
                  </a:lnTo>
                  <a:lnTo>
                    <a:pt x="6140054" y="7384079"/>
                  </a:lnTo>
                  <a:lnTo>
                    <a:pt x="6181248" y="7364829"/>
                  </a:lnTo>
                  <a:lnTo>
                    <a:pt x="6222204" y="7345161"/>
                  </a:lnTo>
                  <a:lnTo>
                    <a:pt x="6262921" y="7325077"/>
                  </a:lnTo>
                  <a:lnTo>
                    <a:pt x="6303396" y="7304580"/>
                  </a:lnTo>
                  <a:lnTo>
                    <a:pt x="6343625" y="7283674"/>
                  </a:lnTo>
                  <a:lnTo>
                    <a:pt x="6383607" y="7262360"/>
                  </a:lnTo>
                  <a:lnTo>
                    <a:pt x="6423338" y="7240642"/>
                  </a:lnTo>
                  <a:lnTo>
                    <a:pt x="6462816" y="7218521"/>
                  </a:lnTo>
                  <a:lnTo>
                    <a:pt x="6502039" y="7196002"/>
                  </a:lnTo>
                  <a:lnTo>
                    <a:pt x="6541002" y="7173087"/>
                  </a:lnTo>
                  <a:lnTo>
                    <a:pt x="6579704" y="7149778"/>
                  </a:lnTo>
                  <a:lnTo>
                    <a:pt x="6618141" y="7126078"/>
                  </a:lnTo>
                  <a:lnTo>
                    <a:pt x="6656312" y="7101991"/>
                  </a:lnTo>
                  <a:lnTo>
                    <a:pt x="6694212" y="7077518"/>
                  </a:lnTo>
                  <a:lnTo>
                    <a:pt x="6731841" y="7052663"/>
                  </a:lnTo>
                  <a:lnTo>
                    <a:pt x="6769194" y="7027427"/>
                  </a:lnTo>
                  <a:lnTo>
                    <a:pt x="6806269" y="7001815"/>
                  </a:lnTo>
                  <a:lnTo>
                    <a:pt x="6843063" y="6975829"/>
                  </a:lnTo>
                  <a:lnTo>
                    <a:pt x="6879574" y="6949471"/>
                  </a:lnTo>
                  <a:lnTo>
                    <a:pt x="6915798" y="6922744"/>
                  </a:lnTo>
                  <a:lnTo>
                    <a:pt x="6951733" y="6895652"/>
                  </a:lnTo>
                  <a:lnTo>
                    <a:pt x="6987377" y="6868196"/>
                  </a:lnTo>
                  <a:lnTo>
                    <a:pt x="7022726" y="6840379"/>
                  </a:lnTo>
                  <a:lnTo>
                    <a:pt x="7057778" y="6812205"/>
                  </a:lnTo>
                  <a:lnTo>
                    <a:pt x="7092530" y="6783676"/>
                  </a:lnTo>
                  <a:lnTo>
                    <a:pt x="7126979" y="6754794"/>
                  </a:lnTo>
                  <a:lnTo>
                    <a:pt x="7161123" y="6725563"/>
                  </a:lnTo>
                  <a:lnTo>
                    <a:pt x="7194958" y="6695985"/>
                  </a:lnTo>
                  <a:lnTo>
                    <a:pt x="7228483" y="6666064"/>
                  </a:lnTo>
                  <a:lnTo>
                    <a:pt x="7261693" y="6635801"/>
                  </a:lnTo>
                  <a:lnTo>
                    <a:pt x="7294587" y="6605199"/>
                  </a:lnTo>
                  <a:lnTo>
                    <a:pt x="7327162" y="6574262"/>
                  </a:lnTo>
                  <a:lnTo>
                    <a:pt x="7359415" y="6542992"/>
                  </a:lnTo>
                  <a:lnTo>
                    <a:pt x="7391343" y="6511391"/>
                  </a:lnTo>
                  <a:lnTo>
                    <a:pt x="7422943" y="6479463"/>
                  </a:lnTo>
                  <a:lnTo>
                    <a:pt x="7454214" y="6447210"/>
                  </a:lnTo>
                  <a:lnTo>
                    <a:pt x="7485151" y="6414635"/>
                  </a:lnTo>
                  <a:lnTo>
                    <a:pt x="7515752" y="6381741"/>
                  </a:lnTo>
                  <a:lnTo>
                    <a:pt x="7546015" y="6348531"/>
                  </a:lnTo>
                  <a:lnTo>
                    <a:pt x="7575937" y="6315006"/>
                  </a:lnTo>
                  <a:lnTo>
                    <a:pt x="7605515" y="6281171"/>
                  </a:lnTo>
                  <a:lnTo>
                    <a:pt x="7634746" y="6247027"/>
                  </a:lnTo>
                  <a:lnTo>
                    <a:pt x="7663627" y="6212578"/>
                  </a:lnTo>
                  <a:lnTo>
                    <a:pt x="7692157" y="6177826"/>
                  </a:lnTo>
                  <a:lnTo>
                    <a:pt x="7720331" y="6142775"/>
                  </a:lnTo>
                  <a:lnTo>
                    <a:pt x="7748147" y="6107425"/>
                  </a:lnTo>
                  <a:lnTo>
                    <a:pt x="7775603" y="6071782"/>
                  </a:lnTo>
                  <a:lnTo>
                    <a:pt x="7802696" y="6035846"/>
                  </a:lnTo>
                  <a:lnTo>
                    <a:pt x="7829422" y="5999622"/>
                  </a:lnTo>
                  <a:lnTo>
                    <a:pt x="7855780" y="5963111"/>
                  </a:lnTo>
                  <a:lnTo>
                    <a:pt x="7881767" y="5926317"/>
                  </a:lnTo>
                  <a:lnTo>
                    <a:pt x="7907379" y="5889242"/>
                  </a:lnTo>
                  <a:lnTo>
                    <a:pt x="7932614" y="5851889"/>
                  </a:lnTo>
                  <a:lnTo>
                    <a:pt x="7957470" y="5814261"/>
                  </a:lnTo>
                  <a:lnTo>
                    <a:pt x="7981942" y="5776360"/>
                  </a:lnTo>
                  <a:lnTo>
                    <a:pt x="8006030" y="5738189"/>
                  </a:lnTo>
                  <a:lnTo>
                    <a:pt x="8029730" y="5699752"/>
                  </a:lnTo>
                  <a:lnTo>
                    <a:pt x="8053039" y="5661050"/>
                  </a:lnTo>
                  <a:lnTo>
                    <a:pt x="8075954" y="5622087"/>
                  </a:lnTo>
                  <a:lnTo>
                    <a:pt x="8098473" y="5582865"/>
                  </a:lnTo>
                  <a:lnTo>
                    <a:pt x="8120593" y="5543387"/>
                  </a:lnTo>
                  <a:lnTo>
                    <a:pt x="8142311" y="5503655"/>
                  </a:lnTo>
                  <a:lnTo>
                    <a:pt x="8163625" y="5463673"/>
                  </a:lnTo>
                  <a:lnTo>
                    <a:pt x="8184532" y="5423444"/>
                  </a:lnTo>
                  <a:lnTo>
                    <a:pt x="8205028" y="5382969"/>
                  </a:lnTo>
                  <a:lnTo>
                    <a:pt x="8225112" y="5342252"/>
                  </a:lnTo>
                  <a:lnTo>
                    <a:pt x="8244781" y="5301296"/>
                  </a:lnTo>
                  <a:lnTo>
                    <a:pt x="8264031" y="5260103"/>
                  </a:lnTo>
                  <a:lnTo>
                    <a:pt x="8282860" y="5218675"/>
                  </a:lnTo>
                  <a:lnTo>
                    <a:pt x="8301265" y="5177017"/>
                  </a:lnTo>
                  <a:lnTo>
                    <a:pt x="8319244" y="5135130"/>
                  </a:lnTo>
                  <a:lnTo>
                    <a:pt x="8336793" y="5093017"/>
                  </a:lnTo>
                  <a:lnTo>
                    <a:pt x="8353911" y="5050681"/>
                  </a:lnTo>
                  <a:lnTo>
                    <a:pt x="8370594" y="5008125"/>
                  </a:lnTo>
                  <a:lnTo>
                    <a:pt x="8386839" y="4965352"/>
                  </a:lnTo>
                  <a:lnTo>
                    <a:pt x="8402644" y="4922364"/>
                  </a:lnTo>
                  <a:lnTo>
                    <a:pt x="8418006" y="4879163"/>
                  </a:lnTo>
                  <a:lnTo>
                    <a:pt x="8432922" y="4835754"/>
                  </a:lnTo>
                  <a:lnTo>
                    <a:pt x="8447390" y="4792138"/>
                  </a:lnTo>
                  <a:lnTo>
                    <a:pt x="8461407" y="4748318"/>
                  </a:lnTo>
                  <a:lnTo>
                    <a:pt x="8474969" y="4704297"/>
                  </a:lnTo>
                  <a:lnTo>
                    <a:pt x="8488075" y="4660078"/>
                  </a:lnTo>
                  <a:lnTo>
                    <a:pt x="8500721" y="4615663"/>
                  </a:lnTo>
                  <a:lnTo>
                    <a:pt x="8512905" y="4571056"/>
                  </a:lnTo>
                  <a:lnTo>
                    <a:pt x="8524624" y="4526258"/>
                  </a:lnTo>
                  <a:lnTo>
                    <a:pt x="8535876" y="4481273"/>
                  </a:lnTo>
                  <a:lnTo>
                    <a:pt x="8546656" y="4436104"/>
                  </a:lnTo>
                  <a:lnTo>
                    <a:pt x="8556964" y="4390753"/>
                  </a:lnTo>
                  <a:lnTo>
                    <a:pt x="8566796" y="4345223"/>
                  </a:lnTo>
                  <a:lnTo>
                    <a:pt x="8576148" y="4299517"/>
                  </a:lnTo>
                  <a:lnTo>
                    <a:pt x="8585020" y="4253637"/>
                  </a:lnTo>
                  <a:lnTo>
                    <a:pt x="8593407" y="4207587"/>
                  </a:lnTo>
                  <a:lnTo>
                    <a:pt x="8601307" y="4161368"/>
                  </a:lnTo>
                  <a:lnTo>
                    <a:pt x="8608717" y="4114984"/>
                  </a:lnTo>
                  <a:lnTo>
                    <a:pt x="8615635" y="4068438"/>
                  </a:lnTo>
                  <a:lnTo>
                    <a:pt x="8622057" y="4021732"/>
                  </a:lnTo>
                  <a:lnTo>
                    <a:pt x="8627982" y="3974868"/>
                  </a:lnTo>
                  <a:lnTo>
                    <a:pt x="8633405" y="3927851"/>
                  </a:lnTo>
                  <a:lnTo>
                    <a:pt x="8638326" y="3880682"/>
                  </a:lnTo>
                  <a:lnTo>
                    <a:pt x="8642740" y="3833364"/>
                  </a:lnTo>
                  <a:lnTo>
                    <a:pt x="8646645" y="3785901"/>
                  </a:lnTo>
                  <a:lnTo>
                    <a:pt x="8650038" y="3738294"/>
                  </a:lnTo>
                  <a:lnTo>
                    <a:pt x="8652917" y="3690546"/>
                  </a:lnTo>
                  <a:lnTo>
                    <a:pt x="8655278" y="3642661"/>
                  </a:lnTo>
                  <a:lnTo>
                    <a:pt x="8657120" y="3594641"/>
                  </a:lnTo>
                  <a:lnTo>
                    <a:pt x="8658439" y="3546488"/>
                  </a:lnTo>
                  <a:lnTo>
                    <a:pt x="8659232" y="3498206"/>
                  </a:lnTo>
                  <a:lnTo>
                    <a:pt x="8659497" y="3449797"/>
                  </a:lnTo>
                  <a:lnTo>
                    <a:pt x="8659232" y="3401388"/>
                  </a:lnTo>
                  <a:lnTo>
                    <a:pt x="8658439" y="3353106"/>
                  </a:lnTo>
                  <a:lnTo>
                    <a:pt x="8657120" y="3304953"/>
                  </a:lnTo>
                  <a:lnTo>
                    <a:pt x="8655278" y="3256933"/>
                  </a:lnTo>
                  <a:lnTo>
                    <a:pt x="8652917" y="3209048"/>
                  </a:lnTo>
                  <a:lnTo>
                    <a:pt x="8650038" y="3161300"/>
                  </a:lnTo>
                  <a:lnTo>
                    <a:pt x="8646645" y="3113693"/>
                  </a:lnTo>
                  <a:lnTo>
                    <a:pt x="8642740" y="3066229"/>
                  </a:lnTo>
                  <a:lnTo>
                    <a:pt x="8638326" y="3018912"/>
                  </a:lnTo>
                  <a:lnTo>
                    <a:pt x="8633405" y="2971743"/>
                  </a:lnTo>
                  <a:lnTo>
                    <a:pt x="8627982" y="2924725"/>
                  </a:lnTo>
                  <a:lnTo>
                    <a:pt x="8622057" y="2877862"/>
                  </a:lnTo>
                  <a:lnTo>
                    <a:pt x="8615635" y="2831156"/>
                  </a:lnTo>
                  <a:lnTo>
                    <a:pt x="8608717" y="2784610"/>
                  </a:lnTo>
                  <a:lnTo>
                    <a:pt x="8601307" y="2738226"/>
                  </a:lnTo>
                  <a:lnTo>
                    <a:pt x="8593407" y="2692007"/>
                  </a:lnTo>
                  <a:lnTo>
                    <a:pt x="8585020" y="2645957"/>
                  </a:lnTo>
                  <a:lnTo>
                    <a:pt x="8576148" y="2600077"/>
                  </a:lnTo>
                  <a:lnTo>
                    <a:pt x="8566796" y="2554370"/>
                  </a:lnTo>
                  <a:lnTo>
                    <a:pt x="8556964" y="2508840"/>
                  </a:lnTo>
                  <a:lnTo>
                    <a:pt x="8546656" y="2463489"/>
                  </a:lnTo>
                  <a:lnTo>
                    <a:pt x="8535876" y="2418320"/>
                  </a:lnTo>
                  <a:lnTo>
                    <a:pt x="8524624" y="2373335"/>
                  </a:lnTo>
                  <a:lnTo>
                    <a:pt x="8512905" y="2328538"/>
                  </a:lnTo>
                  <a:lnTo>
                    <a:pt x="8500721" y="2283931"/>
                  </a:lnTo>
                  <a:lnTo>
                    <a:pt x="8488075" y="2239516"/>
                  </a:lnTo>
                  <a:lnTo>
                    <a:pt x="8474969" y="2195297"/>
                  </a:lnTo>
                  <a:lnTo>
                    <a:pt x="8461407" y="2151276"/>
                  </a:lnTo>
                  <a:lnTo>
                    <a:pt x="8447390" y="2107456"/>
                  </a:lnTo>
                  <a:lnTo>
                    <a:pt x="8432922" y="2063840"/>
                  </a:lnTo>
                  <a:lnTo>
                    <a:pt x="8418006" y="2020430"/>
                  </a:lnTo>
                  <a:lnTo>
                    <a:pt x="8402644" y="1977230"/>
                  </a:lnTo>
                  <a:lnTo>
                    <a:pt x="8386839" y="1934242"/>
                  </a:lnTo>
                  <a:lnTo>
                    <a:pt x="8370594" y="1891468"/>
                  </a:lnTo>
                  <a:lnTo>
                    <a:pt x="8353911" y="1848912"/>
                  </a:lnTo>
                  <a:lnTo>
                    <a:pt x="8336793" y="1806576"/>
                  </a:lnTo>
                  <a:lnTo>
                    <a:pt x="8319244" y="1764464"/>
                  </a:lnTo>
                  <a:lnTo>
                    <a:pt x="8301265" y="1722577"/>
                  </a:lnTo>
                  <a:lnTo>
                    <a:pt x="8282860" y="1680918"/>
                  </a:lnTo>
                  <a:lnTo>
                    <a:pt x="8264031" y="1639491"/>
                  </a:lnTo>
                  <a:lnTo>
                    <a:pt x="8244781" y="1598298"/>
                  </a:lnTo>
                  <a:lnTo>
                    <a:pt x="8225112" y="1557341"/>
                  </a:lnTo>
                  <a:lnTo>
                    <a:pt x="8205028" y="1516624"/>
                  </a:lnTo>
                  <a:lnTo>
                    <a:pt x="8184532" y="1476150"/>
                  </a:lnTo>
                  <a:lnTo>
                    <a:pt x="8163625" y="1435920"/>
                  </a:lnTo>
                  <a:lnTo>
                    <a:pt x="8142311" y="1395938"/>
                  </a:lnTo>
                  <a:lnTo>
                    <a:pt x="8120593" y="1356207"/>
                  </a:lnTo>
                  <a:lnTo>
                    <a:pt x="8098473" y="1316729"/>
                  </a:lnTo>
                  <a:lnTo>
                    <a:pt x="8075954" y="1277507"/>
                  </a:lnTo>
                  <a:lnTo>
                    <a:pt x="8053039" y="1238543"/>
                  </a:lnTo>
                  <a:lnTo>
                    <a:pt x="8029730" y="1199842"/>
                  </a:lnTo>
                  <a:lnTo>
                    <a:pt x="8006030" y="1161404"/>
                  </a:lnTo>
                  <a:lnTo>
                    <a:pt x="7981942" y="1123234"/>
                  </a:lnTo>
                  <a:lnTo>
                    <a:pt x="7957470" y="1085333"/>
                  </a:lnTo>
                  <a:lnTo>
                    <a:pt x="7932614" y="1047705"/>
                  </a:lnTo>
                  <a:lnTo>
                    <a:pt x="7907379" y="1010352"/>
                  </a:lnTo>
                  <a:lnTo>
                    <a:pt x="7881767" y="973277"/>
                  </a:lnTo>
                  <a:lnTo>
                    <a:pt x="7855780" y="936482"/>
                  </a:lnTo>
                  <a:lnTo>
                    <a:pt x="7829422" y="899972"/>
                  </a:lnTo>
                  <a:lnTo>
                    <a:pt x="7802696" y="863747"/>
                  </a:lnTo>
                  <a:lnTo>
                    <a:pt x="7775603" y="827812"/>
                  </a:lnTo>
                  <a:lnTo>
                    <a:pt x="7748147" y="792168"/>
                  </a:lnTo>
                  <a:lnTo>
                    <a:pt x="7720331" y="756819"/>
                  </a:lnTo>
                  <a:lnTo>
                    <a:pt x="7692157" y="721767"/>
                  </a:lnTo>
                  <a:lnTo>
                    <a:pt x="7663627" y="687015"/>
                  </a:lnTo>
                  <a:lnTo>
                    <a:pt x="7634746" y="652566"/>
                  </a:lnTo>
                  <a:lnTo>
                    <a:pt x="7605515" y="618422"/>
                  </a:lnTo>
                  <a:lnTo>
                    <a:pt x="7575937" y="584587"/>
                  </a:lnTo>
                  <a:lnTo>
                    <a:pt x="7546015" y="551063"/>
                  </a:lnTo>
                  <a:lnTo>
                    <a:pt x="7515752" y="517852"/>
                  </a:lnTo>
                  <a:lnTo>
                    <a:pt x="7485151" y="484958"/>
                  </a:lnTo>
                  <a:lnTo>
                    <a:pt x="7454214" y="452383"/>
                  </a:lnTo>
                  <a:lnTo>
                    <a:pt x="7422943" y="420131"/>
                  </a:lnTo>
                  <a:lnTo>
                    <a:pt x="7391343" y="388202"/>
                  </a:lnTo>
                  <a:lnTo>
                    <a:pt x="7359415" y="356602"/>
                  </a:lnTo>
                  <a:lnTo>
                    <a:pt x="7327162" y="325332"/>
                  </a:lnTo>
                  <a:lnTo>
                    <a:pt x="7294587" y="294394"/>
                  </a:lnTo>
                  <a:lnTo>
                    <a:pt x="7261693" y="263793"/>
                  </a:lnTo>
                  <a:lnTo>
                    <a:pt x="7228483" y="233530"/>
                  </a:lnTo>
                  <a:lnTo>
                    <a:pt x="7194958" y="203608"/>
                  </a:lnTo>
                  <a:lnTo>
                    <a:pt x="7161123" y="174030"/>
                  </a:lnTo>
                  <a:lnTo>
                    <a:pt x="7126979" y="144799"/>
                  </a:lnTo>
                  <a:lnTo>
                    <a:pt x="7092530" y="115918"/>
                  </a:lnTo>
                  <a:lnTo>
                    <a:pt x="7057778" y="87389"/>
                  </a:lnTo>
                  <a:lnTo>
                    <a:pt x="7022726" y="59215"/>
                  </a:lnTo>
                  <a:lnTo>
                    <a:pt x="6987377" y="31398"/>
                  </a:lnTo>
                  <a:lnTo>
                    <a:pt x="6951733" y="3942"/>
                  </a:lnTo>
                  <a:lnTo>
                    <a:pt x="6946504" y="0"/>
                  </a:lnTo>
                </a:path>
              </a:pathLst>
            </a:custGeom>
            <a:ln w="6663">
              <a:solidFill>
                <a:srgbClr val="BA97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56710" y="4489"/>
              <a:ext cx="8890000" cy="7555865"/>
            </a:xfrm>
            <a:custGeom>
              <a:avLst/>
              <a:gdLst/>
              <a:ahLst/>
              <a:cxnLst/>
              <a:rect l="l" t="t" r="r" b="b"/>
              <a:pathLst>
                <a:path w="8890000" h="7555865">
                  <a:moveTo>
                    <a:pt x="1641823" y="0"/>
                  </a:moveTo>
                  <a:lnTo>
                    <a:pt x="1600269" y="34178"/>
                  </a:lnTo>
                  <a:lnTo>
                    <a:pt x="1565902" y="63126"/>
                  </a:lnTo>
                  <a:lnTo>
                    <a:pt x="1531832" y="92414"/>
                  </a:lnTo>
                  <a:lnTo>
                    <a:pt x="1498063" y="122039"/>
                  </a:lnTo>
                  <a:lnTo>
                    <a:pt x="1464598" y="151998"/>
                  </a:lnTo>
                  <a:lnTo>
                    <a:pt x="1431438" y="182289"/>
                  </a:lnTo>
                  <a:lnTo>
                    <a:pt x="1398586" y="212910"/>
                  </a:lnTo>
                  <a:lnTo>
                    <a:pt x="1366045" y="243856"/>
                  </a:lnTo>
                  <a:lnTo>
                    <a:pt x="1333818" y="275127"/>
                  </a:lnTo>
                  <a:lnTo>
                    <a:pt x="1301907" y="306719"/>
                  </a:lnTo>
                  <a:lnTo>
                    <a:pt x="1270315" y="338630"/>
                  </a:lnTo>
                  <a:lnTo>
                    <a:pt x="1239044" y="370858"/>
                  </a:lnTo>
                  <a:lnTo>
                    <a:pt x="1208097" y="403398"/>
                  </a:lnTo>
                  <a:lnTo>
                    <a:pt x="1177477" y="436250"/>
                  </a:lnTo>
                  <a:lnTo>
                    <a:pt x="1147186" y="469410"/>
                  </a:lnTo>
                  <a:lnTo>
                    <a:pt x="1117227" y="502875"/>
                  </a:lnTo>
                  <a:lnTo>
                    <a:pt x="1087602" y="536644"/>
                  </a:lnTo>
                  <a:lnTo>
                    <a:pt x="1058314" y="570714"/>
                  </a:lnTo>
                  <a:lnTo>
                    <a:pt x="1029365" y="605081"/>
                  </a:lnTo>
                  <a:lnTo>
                    <a:pt x="1000759" y="639743"/>
                  </a:lnTo>
                  <a:lnTo>
                    <a:pt x="972498" y="674699"/>
                  </a:lnTo>
                  <a:lnTo>
                    <a:pt x="944584" y="709944"/>
                  </a:lnTo>
                  <a:lnTo>
                    <a:pt x="917020" y="745477"/>
                  </a:lnTo>
                  <a:lnTo>
                    <a:pt x="889809" y="781295"/>
                  </a:lnTo>
                  <a:lnTo>
                    <a:pt x="862953" y="817395"/>
                  </a:lnTo>
                  <a:lnTo>
                    <a:pt x="836455" y="853774"/>
                  </a:lnTo>
                  <a:lnTo>
                    <a:pt x="810318" y="890431"/>
                  </a:lnTo>
                  <a:lnTo>
                    <a:pt x="784543" y="927362"/>
                  </a:lnTo>
                  <a:lnTo>
                    <a:pt x="759134" y="964566"/>
                  </a:lnTo>
                  <a:lnTo>
                    <a:pt x="734094" y="1002038"/>
                  </a:lnTo>
                  <a:lnTo>
                    <a:pt x="709424" y="1039777"/>
                  </a:lnTo>
                  <a:lnTo>
                    <a:pt x="685128" y="1077780"/>
                  </a:lnTo>
                  <a:lnTo>
                    <a:pt x="661208" y="1116044"/>
                  </a:lnTo>
                  <a:lnTo>
                    <a:pt x="637666" y="1154568"/>
                  </a:lnTo>
                  <a:lnTo>
                    <a:pt x="614506" y="1193347"/>
                  </a:lnTo>
                  <a:lnTo>
                    <a:pt x="591730" y="1232380"/>
                  </a:lnTo>
                  <a:lnTo>
                    <a:pt x="569340" y="1271664"/>
                  </a:lnTo>
                  <a:lnTo>
                    <a:pt x="547340" y="1311197"/>
                  </a:lnTo>
                  <a:lnTo>
                    <a:pt x="525731" y="1350975"/>
                  </a:lnTo>
                  <a:lnTo>
                    <a:pt x="504516" y="1390996"/>
                  </a:lnTo>
                  <a:lnTo>
                    <a:pt x="483699" y="1431259"/>
                  </a:lnTo>
                  <a:lnTo>
                    <a:pt x="463281" y="1471759"/>
                  </a:lnTo>
                  <a:lnTo>
                    <a:pt x="443265" y="1512494"/>
                  </a:lnTo>
                  <a:lnTo>
                    <a:pt x="423654" y="1553462"/>
                  </a:lnTo>
                  <a:lnTo>
                    <a:pt x="404450" y="1594661"/>
                  </a:lnTo>
                  <a:lnTo>
                    <a:pt x="385656" y="1636086"/>
                  </a:lnTo>
                  <a:lnTo>
                    <a:pt x="367275" y="1677737"/>
                  </a:lnTo>
                  <a:lnTo>
                    <a:pt x="349309" y="1719610"/>
                  </a:lnTo>
                  <a:lnTo>
                    <a:pt x="331761" y="1761703"/>
                  </a:lnTo>
                  <a:lnTo>
                    <a:pt x="314633" y="1804013"/>
                  </a:lnTo>
                  <a:lnTo>
                    <a:pt x="297928" y="1846538"/>
                  </a:lnTo>
                  <a:lnTo>
                    <a:pt x="281649" y="1889275"/>
                  </a:lnTo>
                  <a:lnTo>
                    <a:pt x="265798" y="1932220"/>
                  </a:lnTo>
                  <a:lnTo>
                    <a:pt x="250378" y="1975373"/>
                  </a:lnTo>
                  <a:lnTo>
                    <a:pt x="235391" y="2018729"/>
                  </a:lnTo>
                  <a:lnTo>
                    <a:pt x="220840" y="2062288"/>
                  </a:lnTo>
                  <a:lnTo>
                    <a:pt x="206728" y="2106045"/>
                  </a:lnTo>
                  <a:lnTo>
                    <a:pt x="193057" y="2149998"/>
                  </a:lnTo>
                  <a:lnTo>
                    <a:pt x="179830" y="2194145"/>
                  </a:lnTo>
                  <a:lnTo>
                    <a:pt x="167050" y="2238483"/>
                  </a:lnTo>
                  <a:lnTo>
                    <a:pt x="154719" y="2283009"/>
                  </a:lnTo>
                  <a:lnTo>
                    <a:pt x="142839" y="2327722"/>
                  </a:lnTo>
                  <a:lnTo>
                    <a:pt x="131413" y="2372617"/>
                  </a:lnTo>
                  <a:lnTo>
                    <a:pt x="120445" y="2417693"/>
                  </a:lnTo>
                  <a:lnTo>
                    <a:pt x="109935" y="2462948"/>
                  </a:lnTo>
                  <a:lnTo>
                    <a:pt x="99888" y="2508377"/>
                  </a:lnTo>
                  <a:lnTo>
                    <a:pt x="90306" y="2553980"/>
                  </a:lnTo>
                  <a:lnTo>
                    <a:pt x="81191" y="2599753"/>
                  </a:lnTo>
                  <a:lnTo>
                    <a:pt x="72546" y="2645693"/>
                  </a:lnTo>
                  <a:lnTo>
                    <a:pt x="64373" y="2691799"/>
                  </a:lnTo>
                  <a:lnTo>
                    <a:pt x="56676" y="2738066"/>
                  </a:lnTo>
                  <a:lnTo>
                    <a:pt x="49456" y="2784494"/>
                  </a:lnTo>
                  <a:lnTo>
                    <a:pt x="42716" y="2831079"/>
                  </a:lnTo>
                  <a:lnTo>
                    <a:pt x="36460" y="2877818"/>
                  </a:lnTo>
                  <a:lnTo>
                    <a:pt x="30689" y="2924709"/>
                  </a:lnTo>
                  <a:lnTo>
                    <a:pt x="25406" y="2971750"/>
                  </a:lnTo>
                  <a:lnTo>
                    <a:pt x="20614" y="3018938"/>
                  </a:lnTo>
                  <a:lnTo>
                    <a:pt x="16315" y="3066269"/>
                  </a:lnTo>
                  <a:lnTo>
                    <a:pt x="12513" y="3113742"/>
                  </a:lnTo>
                  <a:lnTo>
                    <a:pt x="9208" y="3161355"/>
                  </a:lnTo>
                  <a:lnTo>
                    <a:pt x="6405" y="3209103"/>
                  </a:lnTo>
                  <a:lnTo>
                    <a:pt x="4106" y="3256985"/>
                  </a:lnTo>
                  <a:lnTo>
                    <a:pt x="2313" y="3304999"/>
                  </a:lnTo>
                  <a:lnTo>
                    <a:pt x="1030" y="3353141"/>
                  </a:lnTo>
                  <a:lnTo>
                    <a:pt x="257" y="3401408"/>
                  </a:lnTo>
                  <a:lnTo>
                    <a:pt x="0" y="3449800"/>
                  </a:lnTo>
                  <a:lnTo>
                    <a:pt x="257" y="3498191"/>
                  </a:lnTo>
                  <a:lnTo>
                    <a:pt x="1030" y="3546459"/>
                  </a:lnTo>
                  <a:lnTo>
                    <a:pt x="2313" y="3594600"/>
                  </a:lnTo>
                  <a:lnTo>
                    <a:pt x="4106" y="3642614"/>
                  </a:lnTo>
                  <a:lnTo>
                    <a:pt x="6405" y="3690496"/>
                  </a:lnTo>
                  <a:lnTo>
                    <a:pt x="9208" y="3738245"/>
                  </a:lnTo>
                  <a:lnTo>
                    <a:pt x="12513" y="3785857"/>
                  </a:lnTo>
                  <a:lnTo>
                    <a:pt x="16315" y="3833330"/>
                  </a:lnTo>
                  <a:lnTo>
                    <a:pt x="20614" y="3880662"/>
                  </a:lnTo>
                  <a:lnTo>
                    <a:pt x="25406" y="3927849"/>
                  </a:lnTo>
                  <a:lnTo>
                    <a:pt x="30689" y="3974890"/>
                  </a:lnTo>
                  <a:lnTo>
                    <a:pt x="36460" y="4021781"/>
                  </a:lnTo>
                  <a:lnTo>
                    <a:pt x="42716" y="4068521"/>
                  </a:lnTo>
                  <a:lnTo>
                    <a:pt x="49456" y="4115106"/>
                  </a:lnTo>
                  <a:lnTo>
                    <a:pt x="56676" y="4161533"/>
                  </a:lnTo>
                  <a:lnTo>
                    <a:pt x="64373" y="4207801"/>
                  </a:lnTo>
                  <a:lnTo>
                    <a:pt x="72546" y="4253906"/>
                  </a:lnTo>
                  <a:lnTo>
                    <a:pt x="81191" y="4299847"/>
                  </a:lnTo>
                  <a:lnTo>
                    <a:pt x="90306" y="4345620"/>
                  </a:lnTo>
                  <a:lnTo>
                    <a:pt x="99888" y="4391222"/>
                  </a:lnTo>
                  <a:lnTo>
                    <a:pt x="109935" y="4436652"/>
                  </a:lnTo>
                  <a:lnTo>
                    <a:pt x="120445" y="4481906"/>
                  </a:lnTo>
                  <a:lnTo>
                    <a:pt x="131413" y="4526982"/>
                  </a:lnTo>
                  <a:lnTo>
                    <a:pt x="142839" y="4571878"/>
                  </a:lnTo>
                  <a:lnTo>
                    <a:pt x="154719" y="4616590"/>
                  </a:lnTo>
                  <a:lnTo>
                    <a:pt x="167050" y="4661117"/>
                  </a:lnTo>
                  <a:lnTo>
                    <a:pt x="179830" y="4705455"/>
                  </a:lnTo>
                  <a:lnTo>
                    <a:pt x="193057" y="4749602"/>
                  </a:lnTo>
                  <a:lnTo>
                    <a:pt x="206728" y="4793555"/>
                  </a:lnTo>
                  <a:lnTo>
                    <a:pt x="220840" y="4837312"/>
                  </a:lnTo>
                  <a:lnTo>
                    <a:pt x="235391" y="4880870"/>
                  </a:lnTo>
                  <a:lnTo>
                    <a:pt x="250378" y="4924227"/>
                  </a:lnTo>
                  <a:lnTo>
                    <a:pt x="265798" y="4967379"/>
                  </a:lnTo>
                  <a:lnTo>
                    <a:pt x="281649" y="5010325"/>
                  </a:lnTo>
                  <a:lnTo>
                    <a:pt x="297928" y="5053062"/>
                  </a:lnTo>
                  <a:lnTo>
                    <a:pt x="314633" y="5095586"/>
                  </a:lnTo>
                  <a:lnTo>
                    <a:pt x="331761" y="5137896"/>
                  </a:lnTo>
                  <a:lnTo>
                    <a:pt x="349309" y="5179989"/>
                  </a:lnTo>
                  <a:lnTo>
                    <a:pt x="367275" y="5221863"/>
                  </a:lnTo>
                  <a:lnTo>
                    <a:pt x="385656" y="5263513"/>
                  </a:lnTo>
                  <a:lnTo>
                    <a:pt x="404450" y="5304939"/>
                  </a:lnTo>
                  <a:lnTo>
                    <a:pt x="423654" y="5346138"/>
                  </a:lnTo>
                  <a:lnTo>
                    <a:pt x="443265" y="5387106"/>
                  </a:lnTo>
                  <a:lnTo>
                    <a:pt x="463281" y="5427841"/>
                  </a:lnTo>
                  <a:lnTo>
                    <a:pt x="483699" y="5468341"/>
                  </a:lnTo>
                  <a:lnTo>
                    <a:pt x="504516" y="5508603"/>
                  </a:lnTo>
                  <a:lnTo>
                    <a:pt x="525731" y="5548625"/>
                  </a:lnTo>
                  <a:lnTo>
                    <a:pt x="547340" y="5588403"/>
                  </a:lnTo>
                  <a:lnTo>
                    <a:pt x="569340" y="5627936"/>
                  </a:lnTo>
                  <a:lnTo>
                    <a:pt x="591730" y="5667220"/>
                  </a:lnTo>
                  <a:lnTo>
                    <a:pt x="614506" y="5706253"/>
                  </a:lnTo>
                  <a:lnTo>
                    <a:pt x="637666" y="5745033"/>
                  </a:lnTo>
                  <a:lnTo>
                    <a:pt x="661208" y="5783556"/>
                  </a:lnTo>
                  <a:lnTo>
                    <a:pt x="685128" y="5821820"/>
                  </a:lnTo>
                  <a:lnTo>
                    <a:pt x="709424" y="5859823"/>
                  </a:lnTo>
                  <a:lnTo>
                    <a:pt x="734094" y="5897562"/>
                  </a:lnTo>
                  <a:lnTo>
                    <a:pt x="759134" y="5935035"/>
                  </a:lnTo>
                  <a:lnTo>
                    <a:pt x="784543" y="5972238"/>
                  </a:lnTo>
                  <a:lnTo>
                    <a:pt x="810318" y="6009169"/>
                  </a:lnTo>
                  <a:lnTo>
                    <a:pt x="836455" y="6045826"/>
                  </a:lnTo>
                  <a:lnTo>
                    <a:pt x="862953" y="6082205"/>
                  </a:lnTo>
                  <a:lnTo>
                    <a:pt x="889809" y="6118305"/>
                  </a:lnTo>
                  <a:lnTo>
                    <a:pt x="917020" y="6154123"/>
                  </a:lnTo>
                  <a:lnTo>
                    <a:pt x="944584" y="6189656"/>
                  </a:lnTo>
                  <a:lnTo>
                    <a:pt x="972498" y="6224901"/>
                  </a:lnTo>
                  <a:lnTo>
                    <a:pt x="1000759" y="6259857"/>
                  </a:lnTo>
                  <a:lnTo>
                    <a:pt x="1029365" y="6294519"/>
                  </a:lnTo>
                  <a:lnTo>
                    <a:pt x="1058314" y="6328887"/>
                  </a:lnTo>
                  <a:lnTo>
                    <a:pt x="1087602" y="6362956"/>
                  </a:lnTo>
                  <a:lnTo>
                    <a:pt x="1117227" y="6396725"/>
                  </a:lnTo>
                  <a:lnTo>
                    <a:pt x="1147186" y="6430190"/>
                  </a:lnTo>
                  <a:lnTo>
                    <a:pt x="1177477" y="6463350"/>
                  </a:lnTo>
                  <a:lnTo>
                    <a:pt x="1208097" y="6496202"/>
                  </a:lnTo>
                  <a:lnTo>
                    <a:pt x="1239044" y="6528743"/>
                  </a:lnTo>
                  <a:lnTo>
                    <a:pt x="1270315" y="6560970"/>
                  </a:lnTo>
                  <a:lnTo>
                    <a:pt x="1301907" y="6592881"/>
                  </a:lnTo>
                  <a:lnTo>
                    <a:pt x="1333818" y="6624473"/>
                  </a:lnTo>
                  <a:lnTo>
                    <a:pt x="1366045" y="6655744"/>
                  </a:lnTo>
                  <a:lnTo>
                    <a:pt x="1398586" y="6686691"/>
                  </a:lnTo>
                  <a:lnTo>
                    <a:pt x="1431438" y="6717311"/>
                  </a:lnTo>
                  <a:lnTo>
                    <a:pt x="1464598" y="6747602"/>
                  </a:lnTo>
                  <a:lnTo>
                    <a:pt x="1498063" y="6777561"/>
                  </a:lnTo>
                  <a:lnTo>
                    <a:pt x="1531832" y="6807186"/>
                  </a:lnTo>
                  <a:lnTo>
                    <a:pt x="1565902" y="6836474"/>
                  </a:lnTo>
                  <a:lnTo>
                    <a:pt x="1600269" y="6865423"/>
                  </a:lnTo>
                  <a:lnTo>
                    <a:pt x="1634931" y="6894029"/>
                  </a:lnTo>
                  <a:lnTo>
                    <a:pt x="1669887" y="6922290"/>
                  </a:lnTo>
                  <a:lnTo>
                    <a:pt x="1705132" y="6950204"/>
                  </a:lnTo>
                  <a:lnTo>
                    <a:pt x="1740665" y="6977768"/>
                  </a:lnTo>
                  <a:lnTo>
                    <a:pt x="1776483" y="7004979"/>
                  </a:lnTo>
                  <a:lnTo>
                    <a:pt x="1812583" y="7031835"/>
                  </a:lnTo>
                  <a:lnTo>
                    <a:pt x="1848963" y="7058333"/>
                  </a:lnTo>
                  <a:lnTo>
                    <a:pt x="1885619" y="7084470"/>
                  </a:lnTo>
                  <a:lnTo>
                    <a:pt x="1922551" y="7110245"/>
                  </a:lnTo>
                  <a:lnTo>
                    <a:pt x="1959754" y="7135654"/>
                  </a:lnTo>
                  <a:lnTo>
                    <a:pt x="1997226" y="7160694"/>
                  </a:lnTo>
                  <a:lnTo>
                    <a:pt x="2034965" y="7185364"/>
                  </a:lnTo>
                  <a:lnTo>
                    <a:pt x="2072968" y="7209660"/>
                  </a:lnTo>
                  <a:lnTo>
                    <a:pt x="2111232" y="7233580"/>
                  </a:lnTo>
                  <a:lnTo>
                    <a:pt x="2149756" y="7257122"/>
                  </a:lnTo>
                  <a:lnTo>
                    <a:pt x="2188535" y="7280282"/>
                  </a:lnTo>
                  <a:lnTo>
                    <a:pt x="2227568" y="7303058"/>
                  </a:lnTo>
                  <a:lnTo>
                    <a:pt x="2266852" y="7325448"/>
                  </a:lnTo>
                  <a:lnTo>
                    <a:pt x="2306385" y="7347448"/>
                  </a:lnTo>
                  <a:lnTo>
                    <a:pt x="2346163" y="7369057"/>
                  </a:lnTo>
                  <a:lnTo>
                    <a:pt x="2386185" y="7390272"/>
                  </a:lnTo>
                  <a:lnTo>
                    <a:pt x="2426447" y="7411089"/>
                  </a:lnTo>
                  <a:lnTo>
                    <a:pt x="2466947" y="7431507"/>
                  </a:lnTo>
                  <a:lnTo>
                    <a:pt x="2507682" y="7451523"/>
                  </a:lnTo>
                  <a:lnTo>
                    <a:pt x="2548650" y="7471134"/>
                  </a:lnTo>
                  <a:lnTo>
                    <a:pt x="2589849" y="7490338"/>
                  </a:lnTo>
                  <a:lnTo>
                    <a:pt x="2631275" y="7509132"/>
                  </a:lnTo>
                  <a:lnTo>
                    <a:pt x="2672926" y="7527513"/>
                  </a:lnTo>
                  <a:lnTo>
                    <a:pt x="2714799" y="7545479"/>
                  </a:lnTo>
                  <a:lnTo>
                    <a:pt x="2738861" y="7555510"/>
                  </a:lnTo>
                </a:path>
                <a:path w="8890000" h="7555865">
                  <a:moveTo>
                    <a:pt x="6151115" y="7555510"/>
                  </a:moveTo>
                  <a:lnTo>
                    <a:pt x="6217051" y="7527513"/>
                  </a:lnTo>
                  <a:lnTo>
                    <a:pt x="6258701" y="7509132"/>
                  </a:lnTo>
                  <a:lnTo>
                    <a:pt x="6300127" y="7490338"/>
                  </a:lnTo>
                  <a:lnTo>
                    <a:pt x="6341326" y="7471134"/>
                  </a:lnTo>
                  <a:lnTo>
                    <a:pt x="6382294" y="7451523"/>
                  </a:lnTo>
                  <a:lnTo>
                    <a:pt x="6423029" y="7431507"/>
                  </a:lnTo>
                  <a:lnTo>
                    <a:pt x="6463529" y="7411089"/>
                  </a:lnTo>
                  <a:lnTo>
                    <a:pt x="6503791" y="7390272"/>
                  </a:lnTo>
                  <a:lnTo>
                    <a:pt x="6543813" y="7369057"/>
                  </a:lnTo>
                  <a:lnTo>
                    <a:pt x="6583591" y="7347448"/>
                  </a:lnTo>
                  <a:lnTo>
                    <a:pt x="6623124" y="7325448"/>
                  </a:lnTo>
                  <a:lnTo>
                    <a:pt x="6662408" y="7303058"/>
                  </a:lnTo>
                  <a:lnTo>
                    <a:pt x="6701441" y="7280282"/>
                  </a:lnTo>
                  <a:lnTo>
                    <a:pt x="6740220" y="7257122"/>
                  </a:lnTo>
                  <a:lnTo>
                    <a:pt x="6778744" y="7233580"/>
                  </a:lnTo>
                  <a:lnTo>
                    <a:pt x="6817008" y="7209660"/>
                  </a:lnTo>
                  <a:lnTo>
                    <a:pt x="6855011" y="7185364"/>
                  </a:lnTo>
                  <a:lnTo>
                    <a:pt x="6892750" y="7160694"/>
                  </a:lnTo>
                  <a:lnTo>
                    <a:pt x="6930223" y="7135654"/>
                  </a:lnTo>
                  <a:lnTo>
                    <a:pt x="6967426" y="7110245"/>
                  </a:lnTo>
                  <a:lnTo>
                    <a:pt x="7004357" y="7084470"/>
                  </a:lnTo>
                  <a:lnTo>
                    <a:pt x="7041014" y="7058333"/>
                  </a:lnTo>
                  <a:lnTo>
                    <a:pt x="7077393" y="7031835"/>
                  </a:lnTo>
                  <a:lnTo>
                    <a:pt x="7113493" y="7004979"/>
                  </a:lnTo>
                  <a:lnTo>
                    <a:pt x="7149311" y="6977768"/>
                  </a:lnTo>
                  <a:lnTo>
                    <a:pt x="7184844" y="6950204"/>
                  </a:lnTo>
                  <a:lnTo>
                    <a:pt x="7220089" y="6922290"/>
                  </a:lnTo>
                  <a:lnTo>
                    <a:pt x="7255045" y="6894029"/>
                  </a:lnTo>
                  <a:lnTo>
                    <a:pt x="7289707" y="6865423"/>
                  </a:lnTo>
                  <a:lnTo>
                    <a:pt x="7324075" y="6836474"/>
                  </a:lnTo>
                  <a:lnTo>
                    <a:pt x="7358144" y="6807186"/>
                  </a:lnTo>
                  <a:lnTo>
                    <a:pt x="7391913" y="6777561"/>
                  </a:lnTo>
                  <a:lnTo>
                    <a:pt x="7425378" y="6747602"/>
                  </a:lnTo>
                  <a:lnTo>
                    <a:pt x="7458538" y="6717311"/>
                  </a:lnTo>
                  <a:lnTo>
                    <a:pt x="7491390" y="6686691"/>
                  </a:lnTo>
                  <a:lnTo>
                    <a:pt x="7523931" y="6655744"/>
                  </a:lnTo>
                  <a:lnTo>
                    <a:pt x="7556158" y="6624473"/>
                  </a:lnTo>
                  <a:lnTo>
                    <a:pt x="7588069" y="6592881"/>
                  </a:lnTo>
                  <a:lnTo>
                    <a:pt x="7619661" y="6560970"/>
                  </a:lnTo>
                  <a:lnTo>
                    <a:pt x="7650932" y="6528743"/>
                  </a:lnTo>
                  <a:lnTo>
                    <a:pt x="7681879" y="6496202"/>
                  </a:lnTo>
                  <a:lnTo>
                    <a:pt x="7712499" y="6463350"/>
                  </a:lnTo>
                  <a:lnTo>
                    <a:pt x="7742790" y="6430190"/>
                  </a:lnTo>
                  <a:lnTo>
                    <a:pt x="7772750" y="6396725"/>
                  </a:lnTo>
                  <a:lnTo>
                    <a:pt x="7802374" y="6362956"/>
                  </a:lnTo>
                  <a:lnTo>
                    <a:pt x="7831662" y="6328887"/>
                  </a:lnTo>
                  <a:lnTo>
                    <a:pt x="7860611" y="6294519"/>
                  </a:lnTo>
                  <a:lnTo>
                    <a:pt x="7889217" y="6259857"/>
                  </a:lnTo>
                  <a:lnTo>
                    <a:pt x="7917478" y="6224901"/>
                  </a:lnTo>
                  <a:lnTo>
                    <a:pt x="7945392" y="6189656"/>
                  </a:lnTo>
                  <a:lnTo>
                    <a:pt x="7972956" y="6154123"/>
                  </a:lnTo>
                  <a:lnTo>
                    <a:pt x="8000167" y="6118305"/>
                  </a:lnTo>
                  <a:lnTo>
                    <a:pt x="8027023" y="6082205"/>
                  </a:lnTo>
                  <a:lnTo>
                    <a:pt x="8053521" y="6045826"/>
                  </a:lnTo>
                  <a:lnTo>
                    <a:pt x="8079658" y="6009169"/>
                  </a:lnTo>
                  <a:lnTo>
                    <a:pt x="8105433" y="5972238"/>
                  </a:lnTo>
                  <a:lnTo>
                    <a:pt x="8130842" y="5935035"/>
                  </a:lnTo>
                  <a:lnTo>
                    <a:pt x="8155882" y="5897562"/>
                  </a:lnTo>
                  <a:lnTo>
                    <a:pt x="8180552" y="5859823"/>
                  </a:lnTo>
                  <a:lnTo>
                    <a:pt x="8204848" y="5821820"/>
                  </a:lnTo>
                  <a:lnTo>
                    <a:pt x="8228769" y="5783556"/>
                  </a:lnTo>
                  <a:lnTo>
                    <a:pt x="8252310" y="5745033"/>
                  </a:lnTo>
                  <a:lnTo>
                    <a:pt x="8275470" y="5706253"/>
                  </a:lnTo>
                  <a:lnTo>
                    <a:pt x="8298246" y="5667220"/>
                  </a:lnTo>
                  <a:lnTo>
                    <a:pt x="8320636" y="5627936"/>
                  </a:lnTo>
                  <a:lnTo>
                    <a:pt x="8342637" y="5588403"/>
                  </a:lnTo>
                  <a:lnTo>
                    <a:pt x="8364245" y="5548625"/>
                  </a:lnTo>
                  <a:lnTo>
                    <a:pt x="8385460" y="5508603"/>
                  </a:lnTo>
                  <a:lnTo>
                    <a:pt x="8406277" y="5468341"/>
                  </a:lnTo>
                  <a:lnTo>
                    <a:pt x="8426695" y="5427841"/>
                  </a:lnTo>
                  <a:lnTo>
                    <a:pt x="8446711" y="5387106"/>
                  </a:lnTo>
                  <a:lnTo>
                    <a:pt x="8466322" y="5346138"/>
                  </a:lnTo>
                  <a:lnTo>
                    <a:pt x="8485526" y="5304939"/>
                  </a:lnTo>
                  <a:lnTo>
                    <a:pt x="8504320" y="5263513"/>
                  </a:lnTo>
                  <a:lnTo>
                    <a:pt x="8522701" y="5221863"/>
                  </a:lnTo>
                  <a:lnTo>
                    <a:pt x="8540667" y="5179989"/>
                  </a:lnTo>
                  <a:lnTo>
                    <a:pt x="8558215" y="5137896"/>
                  </a:lnTo>
                  <a:lnTo>
                    <a:pt x="8575343" y="5095586"/>
                  </a:lnTo>
                  <a:lnTo>
                    <a:pt x="8592048" y="5053062"/>
                  </a:lnTo>
                  <a:lnTo>
                    <a:pt x="8608327" y="5010325"/>
                  </a:lnTo>
                  <a:lnTo>
                    <a:pt x="8624178" y="4967379"/>
                  </a:lnTo>
                  <a:lnTo>
                    <a:pt x="8639598" y="4924227"/>
                  </a:lnTo>
                  <a:lnTo>
                    <a:pt x="8654585" y="4880870"/>
                  </a:lnTo>
                  <a:lnTo>
                    <a:pt x="8669136" y="4837312"/>
                  </a:lnTo>
                  <a:lnTo>
                    <a:pt x="8683248" y="4793555"/>
                  </a:lnTo>
                  <a:lnTo>
                    <a:pt x="8696919" y="4749602"/>
                  </a:lnTo>
                  <a:lnTo>
                    <a:pt x="8710146" y="4705455"/>
                  </a:lnTo>
                  <a:lnTo>
                    <a:pt x="8722926" y="4661117"/>
                  </a:lnTo>
                  <a:lnTo>
                    <a:pt x="8735258" y="4616590"/>
                  </a:lnTo>
                  <a:lnTo>
                    <a:pt x="8747137" y="4571878"/>
                  </a:lnTo>
                  <a:lnTo>
                    <a:pt x="8758563" y="4526982"/>
                  </a:lnTo>
                  <a:lnTo>
                    <a:pt x="8769532" y="4481906"/>
                  </a:lnTo>
                  <a:lnTo>
                    <a:pt x="8780041" y="4436652"/>
                  </a:lnTo>
                  <a:lnTo>
                    <a:pt x="8790088" y="4391222"/>
                  </a:lnTo>
                  <a:lnTo>
                    <a:pt x="8799670" y="4345620"/>
                  </a:lnTo>
                  <a:lnTo>
                    <a:pt x="8808785" y="4299847"/>
                  </a:lnTo>
                  <a:lnTo>
                    <a:pt x="8817430" y="4253906"/>
                  </a:lnTo>
                  <a:lnTo>
                    <a:pt x="8825603" y="4207801"/>
                  </a:lnTo>
                  <a:lnTo>
                    <a:pt x="8833301" y="4161533"/>
                  </a:lnTo>
                  <a:lnTo>
                    <a:pt x="8840520" y="4115106"/>
                  </a:lnTo>
                  <a:lnTo>
                    <a:pt x="8847260" y="4068521"/>
                  </a:lnTo>
                  <a:lnTo>
                    <a:pt x="8853516" y="4021781"/>
                  </a:lnTo>
                  <a:lnTo>
                    <a:pt x="8859287" y="3974890"/>
                  </a:lnTo>
                  <a:lnTo>
                    <a:pt x="8864570" y="3927849"/>
                  </a:lnTo>
                  <a:lnTo>
                    <a:pt x="8869362" y="3880662"/>
                  </a:lnTo>
                  <a:lnTo>
                    <a:pt x="8873661" y="3833330"/>
                  </a:lnTo>
                  <a:lnTo>
                    <a:pt x="8877464" y="3785857"/>
                  </a:lnTo>
                  <a:lnTo>
                    <a:pt x="8880768" y="3738245"/>
                  </a:lnTo>
                  <a:lnTo>
                    <a:pt x="8883571" y="3690496"/>
                  </a:lnTo>
                  <a:lnTo>
                    <a:pt x="8885870" y="3642614"/>
                  </a:lnTo>
                  <a:lnTo>
                    <a:pt x="8887663" y="3594600"/>
                  </a:lnTo>
                  <a:lnTo>
                    <a:pt x="8888946" y="3546459"/>
                  </a:lnTo>
                  <a:lnTo>
                    <a:pt x="8889719" y="3498191"/>
                  </a:lnTo>
                  <a:lnTo>
                    <a:pt x="8889977" y="3449800"/>
                  </a:lnTo>
                  <a:lnTo>
                    <a:pt x="8889719" y="3401408"/>
                  </a:lnTo>
                  <a:lnTo>
                    <a:pt x="8888946" y="3353141"/>
                  </a:lnTo>
                  <a:lnTo>
                    <a:pt x="8887663" y="3304999"/>
                  </a:lnTo>
                  <a:lnTo>
                    <a:pt x="8885870" y="3256985"/>
                  </a:lnTo>
                  <a:lnTo>
                    <a:pt x="8883571" y="3209103"/>
                  </a:lnTo>
                  <a:lnTo>
                    <a:pt x="8880768" y="3161355"/>
                  </a:lnTo>
                  <a:lnTo>
                    <a:pt x="8877464" y="3113742"/>
                  </a:lnTo>
                  <a:lnTo>
                    <a:pt x="8873661" y="3066269"/>
                  </a:lnTo>
                  <a:lnTo>
                    <a:pt x="8869362" y="3018938"/>
                  </a:lnTo>
                  <a:lnTo>
                    <a:pt x="8864570" y="2971750"/>
                  </a:lnTo>
                  <a:lnTo>
                    <a:pt x="8859287" y="2924709"/>
                  </a:lnTo>
                  <a:lnTo>
                    <a:pt x="8853516" y="2877818"/>
                  </a:lnTo>
                  <a:lnTo>
                    <a:pt x="8847260" y="2831079"/>
                  </a:lnTo>
                  <a:lnTo>
                    <a:pt x="8840520" y="2784494"/>
                  </a:lnTo>
                  <a:lnTo>
                    <a:pt x="8833301" y="2738066"/>
                  </a:lnTo>
                  <a:lnTo>
                    <a:pt x="8825603" y="2691799"/>
                  </a:lnTo>
                  <a:lnTo>
                    <a:pt x="8817430" y="2645693"/>
                  </a:lnTo>
                  <a:lnTo>
                    <a:pt x="8808785" y="2599753"/>
                  </a:lnTo>
                  <a:lnTo>
                    <a:pt x="8799670" y="2553980"/>
                  </a:lnTo>
                  <a:lnTo>
                    <a:pt x="8790088" y="2508377"/>
                  </a:lnTo>
                  <a:lnTo>
                    <a:pt x="8780041" y="2462948"/>
                  </a:lnTo>
                  <a:lnTo>
                    <a:pt x="8769532" y="2417693"/>
                  </a:lnTo>
                  <a:lnTo>
                    <a:pt x="8758563" y="2372617"/>
                  </a:lnTo>
                  <a:lnTo>
                    <a:pt x="8747137" y="2327722"/>
                  </a:lnTo>
                  <a:lnTo>
                    <a:pt x="8735258" y="2283009"/>
                  </a:lnTo>
                  <a:lnTo>
                    <a:pt x="8722926" y="2238483"/>
                  </a:lnTo>
                  <a:lnTo>
                    <a:pt x="8710146" y="2194145"/>
                  </a:lnTo>
                  <a:lnTo>
                    <a:pt x="8696919" y="2149998"/>
                  </a:lnTo>
                  <a:lnTo>
                    <a:pt x="8683248" y="2106045"/>
                  </a:lnTo>
                  <a:lnTo>
                    <a:pt x="8669136" y="2062288"/>
                  </a:lnTo>
                  <a:lnTo>
                    <a:pt x="8654585" y="2018729"/>
                  </a:lnTo>
                  <a:lnTo>
                    <a:pt x="8639598" y="1975373"/>
                  </a:lnTo>
                  <a:lnTo>
                    <a:pt x="8624178" y="1932220"/>
                  </a:lnTo>
                  <a:lnTo>
                    <a:pt x="8608327" y="1889275"/>
                  </a:lnTo>
                  <a:lnTo>
                    <a:pt x="8592048" y="1846538"/>
                  </a:lnTo>
                  <a:lnTo>
                    <a:pt x="8575343" y="1804013"/>
                  </a:lnTo>
                  <a:lnTo>
                    <a:pt x="8558215" y="1761703"/>
                  </a:lnTo>
                  <a:lnTo>
                    <a:pt x="8540667" y="1719610"/>
                  </a:lnTo>
                  <a:lnTo>
                    <a:pt x="8522701" y="1677737"/>
                  </a:lnTo>
                  <a:lnTo>
                    <a:pt x="8504320" y="1636086"/>
                  </a:lnTo>
                  <a:lnTo>
                    <a:pt x="8485526" y="1594661"/>
                  </a:lnTo>
                  <a:lnTo>
                    <a:pt x="8466322" y="1553462"/>
                  </a:lnTo>
                  <a:lnTo>
                    <a:pt x="8446711" y="1512494"/>
                  </a:lnTo>
                  <a:lnTo>
                    <a:pt x="8426695" y="1471759"/>
                  </a:lnTo>
                  <a:lnTo>
                    <a:pt x="8406277" y="1431259"/>
                  </a:lnTo>
                  <a:lnTo>
                    <a:pt x="8385460" y="1390996"/>
                  </a:lnTo>
                  <a:lnTo>
                    <a:pt x="8364245" y="1350975"/>
                  </a:lnTo>
                  <a:lnTo>
                    <a:pt x="8342637" y="1311197"/>
                  </a:lnTo>
                  <a:lnTo>
                    <a:pt x="8320636" y="1271664"/>
                  </a:lnTo>
                  <a:lnTo>
                    <a:pt x="8298246" y="1232380"/>
                  </a:lnTo>
                  <a:lnTo>
                    <a:pt x="8275470" y="1193347"/>
                  </a:lnTo>
                  <a:lnTo>
                    <a:pt x="8252310" y="1154568"/>
                  </a:lnTo>
                  <a:lnTo>
                    <a:pt x="8228769" y="1116044"/>
                  </a:lnTo>
                  <a:lnTo>
                    <a:pt x="8204848" y="1077780"/>
                  </a:lnTo>
                  <a:lnTo>
                    <a:pt x="8180552" y="1039777"/>
                  </a:lnTo>
                  <a:lnTo>
                    <a:pt x="8155882" y="1002038"/>
                  </a:lnTo>
                  <a:lnTo>
                    <a:pt x="8130842" y="964566"/>
                  </a:lnTo>
                  <a:lnTo>
                    <a:pt x="8105433" y="927362"/>
                  </a:lnTo>
                  <a:lnTo>
                    <a:pt x="8079658" y="890431"/>
                  </a:lnTo>
                  <a:lnTo>
                    <a:pt x="8053521" y="853774"/>
                  </a:lnTo>
                  <a:lnTo>
                    <a:pt x="8027023" y="817395"/>
                  </a:lnTo>
                  <a:lnTo>
                    <a:pt x="8000167" y="781295"/>
                  </a:lnTo>
                  <a:lnTo>
                    <a:pt x="7972956" y="745477"/>
                  </a:lnTo>
                  <a:lnTo>
                    <a:pt x="7945392" y="709944"/>
                  </a:lnTo>
                  <a:lnTo>
                    <a:pt x="7917478" y="674699"/>
                  </a:lnTo>
                  <a:lnTo>
                    <a:pt x="7889217" y="639743"/>
                  </a:lnTo>
                  <a:lnTo>
                    <a:pt x="7860611" y="605081"/>
                  </a:lnTo>
                  <a:lnTo>
                    <a:pt x="7831662" y="570714"/>
                  </a:lnTo>
                  <a:lnTo>
                    <a:pt x="7802374" y="536644"/>
                  </a:lnTo>
                  <a:lnTo>
                    <a:pt x="7772750" y="502875"/>
                  </a:lnTo>
                  <a:lnTo>
                    <a:pt x="7742790" y="469410"/>
                  </a:lnTo>
                  <a:lnTo>
                    <a:pt x="7712499" y="436250"/>
                  </a:lnTo>
                  <a:lnTo>
                    <a:pt x="7681879" y="403398"/>
                  </a:lnTo>
                  <a:lnTo>
                    <a:pt x="7650932" y="370858"/>
                  </a:lnTo>
                  <a:lnTo>
                    <a:pt x="7619661" y="338630"/>
                  </a:lnTo>
                  <a:lnTo>
                    <a:pt x="7588069" y="306719"/>
                  </a:lnTo>
                  <a:lnTo>
                    <a:pt x="7556158" y="275127"/>
                  </a:lnTo>
                  <a:lnTo>
                    <a:pt x="7523931" y="243856"/>
                  </a:lnTo>
                  <a:lnTo>
                    <a:pt x="7491390" y="212910"/>
                  </a:lnTo>
                  <a:lnTo>
                    <a:pt x="7458538" y="182289"/>
                  </a:lnTo>
                  <a:lnTo>
                    <a:pt x="7425378" y="151998"/>
                  </a:lnTo>
                  <a:lnTo>
                    <a:pt x="7391913" y="122039"/>
                  </a:lnTo>
                  <a:lnTo>
                    <a:pt x="7358144" y="92414"/>
                  </a:lnTo>
                  <a:lnTo>
                    <a:pt x="7324075" y="63126"/>
                  </a:lnTo>
                  <a:lnTo>
                    <a:pt x="7289707" y="34178"/>
                  </a:lnTo>
                  <a:lnTo>
                    <a:pt x="7255045" y="5572"/>
                  </a:lnTo>
                  <a:lnTo>
                    <a:pt x="7248153" y="0"/>
                  </a:lnTo>
                </a:path>
              </a:pathLst>
            </a:custGeom>
            <a:ln w="17773">
              <a:solidFill>
                <a:srgbClr val="BA97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39383" y="3904919"/>
              <a:ext cx="2940050" cy="1560195"/>
            </a:xfrm>
            <a:custGeom>
              <a:avLst/>
              <a:gdLst/>
              <a:ahLst/>
              <a:cxnLst/>
              <a:rect l="l" t="t" r="r" b="b"/>
              <a:pathLst>
                <a:path w="2940050" h="1560195">
                  <a:moveTo>
                    <a:pt x="2939507" y="0"/>
                  </a:moveTo>
                  <a:lnTo>
                    <a:pt x="0" y="19011"/>
                  </a:lnTo>
                  <a:lnTo>
                    <a:pt x="0" y="1559650"/>
                  </a:lnTo>
                  <a:lnTo>
                    <a:pt x="2939507" y="1540642"/>
                  </a:lnTo>
                  <a:lnTo>
                    <a:pt x="2939507" y="0"/>
                  </a:lnTo>
                  <a:close/>
                </a:path>
              </a:pathLst>
            </a:custGeom>
            <a:solidFill>
              <a:srgbClr val="C6A36A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7540" y="4732794"/>
              <a:ext cx="175881" cy="2320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6902" y="4529891"/>
              <a:ext cx="440440" cy="6362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922" y="3981251"/>
              <a:ext cx="624305" cy="9855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3061" y="4595931"/>
              <a:ext cx="323921" cy="3695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74070" y="4513381"/>
              <a:ext cx="499796" cy="4521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3477" y="4595931"/>
              <a:ext cx="144943" cy="3695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4865" y="4686101"/>
              <a:ext cx="144813" cy="2794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6754" y="4595931"/>
              <a:ext cx="342003" cy="3695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39628" y="4802941"/>
              <a:ext cx="122472" cy="1612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42114" y="4529891"/>
              <a:ext cx="179952" cy="1257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83966" y="4079041"/>
              <a:ext cx="330823" cy="37718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28496" y="4079041"/>
              <a:ext cx="604398" cy="3771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6550" y="3993951"/>
              <a:ext cx="200292" cy="4622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64130" y="4076501"/>
              <a:ext cx="454817" cy="3797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29636" y="4079041"/>
              <a:ext cx="169503" cy="3771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24652" y="4291131"/>
              <a:ext cx="125282" cy="1638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21770" y="6147604"/>
              <a:ext cx="5059285" cy="1850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67165" y="6400041"/>
              <a:ext cx="1170553" cy="3911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31042" y="6404947"/>
              <a:ext cx="2792095" cy="491490"/>
            </a:xfrm>
            <a:custGeom>
              <a:avLst/>
              <a:gdLst/>
              <a:ahLst/>
              <a:cxnLst/>
              <a:rect l="l" t="t" r="r" b="b"/>
              <a:pathLst>
                <a:path w="2792095" h="491490">
                  <a:moveTo>
                    <a:pt x="520941" y="193040"/>
                  </a:moveTo>
                  <a:lnTo>
                    <a:pt x="514527" y="187960"/>
                  </a:lnTo>
                  <a:lnTo>
                    <a:pt x="513130" y="187960"/>
                  </a:lnTo>
                  <a:lnTo>
                    <a:pt x="513130" y="198120"/>
                  </a:lnTo>
                  <a:lnTo>
                    <a:pt x="513130" y="201930"/>
                  </a:lnTo>
                  <a:lnTo>
                    <a:pt x="487934" y="243840"/>
                  </a:lnTo>
                  <a:lnTo>
                    <a:pt x="434835" y="298450"/>
                  </a:lnTo>
                  <a:lnTo>
                    <a:pt x="387159" y="335280"/>
                  </a:lnTo>
                  <a:lnTo>
                    <a:pt x="372999" y="340360"/>
                  </a:lnTo>
                  <a:lnTo>
                    <a:pt x="367449" y="340360"/>
                  </a:lnTo>
                  <a:lnTo>
                    <a:pt x="364667" y="337820"/>
                  </a:lnTo>
                  <a:lnTo>
                    <a:pt x="364667" y="331470"/>
                  </a:lnTo>
                  <a:lnTo>
                    <a:pt x="389864" y="289560"/>
                  </a:lnTo>
                  <a:lnTo>
                    <a:pt x="441896" y="236220"/>
                  </a:lnTo>
                  <a:lnTo>
                    <a:pt x="490347" y="200660"/>
                  </a:lnTo>
                  <a:lnTo>
                    <a:pt x="506361" y="195580"/>
                  </a:lnTo>
                  <a:lnTo>
                    <a:pt x="510882" y="195580"/>
                  </a:lnTo>
                  <a:lnTo>
                    <a:pt x="513130" y="198120"/>
                  </a:lnTo>
                  <a:lnTo>
                    <a:pt x="513130" y="187960"/>
                  </a:lnTo>
                  <a:lnTo>
                    <a:pt x="501675" y="187960"/>
                  </a:lnTo>
                  <a:lnTo>
                    <a:pt x="490372" y="189230"/>
                  </a:lnTo>
                  <a:lnTo>
                    <a:pt x="449059" y="204470"/>
                  </a:lnTo>
                  <a:lnTo>
                    <a:pt x="403644" y="236220"/>
                  </a:lnTo>
                  <a:lnTo>
                    <a:pt x="372414" y="269240"/>
                  </a:lnTo>
                  <a:lnTo>
                    <a:pt x="352094" y="306070"/>
                  </a:lnTo>
                  <a:lnTo>
                    <a:pt x="349554" y="322580"/>
                  </a:lnTo>
                  <a:lnTo>
                    <a:pt x="350951" y="332740"/>
                  </a:lnTo>
                  <a:lnTo>
                    <a:pt x="355155" y="340360"/>
                  </a:lnTo>
                  <a:lnTo>
                    <a:pt x="362153" y="345440"/>
                  </a:lnTo>
                  <a:lnTo>
                    <a:pt x="371957" y="346710"/>
                  </a:lnTo>
                  <a:lnTo>
                    <a:pt x="391236" y="342900"/>
                  </a:lnTo>
                  <a:lnTo>
                    <a:pt x="395922" y="340360"/>
                  </a:lnTo>
                  <a:lnTo>
                    <a:pt x="414680" y="330200"/>
                  </a:lnTo>
                  <a:lnTo>
                    <a:pt x="474065" y="278130"/>
                  </a:lnTo>
                  <a:lnTo>
                    <a:pt x="509231" y="236220"/>
                  </a:lnTo>
                  <a:lnTo>
                    <a:pt x="520941" y="203200"/>
                  </a:lnTo>
                  <a:lnTo>
                    <a:pt x="520941" y="195580"/>
                  </a:lnTo>
                  <a:lnTo>
                    <a:pt x="520941" y="193040"/>
                  </a:lnTo>
                  <a:close/>
                </a:path>
                <a:path w="2792095" h="491490">
                  <a:moveTo>
                    <a:pt x="693902" y="194310"/>
                  </a:moveTo>
                  <a:lnTo>
                    <a:pt x="687298" y="194310"/>
                  </a:lnTo>
                  <a:lnTo>
                    <a:pt x="681393" y="195580"/>
                  </a:lnTo>
                  <a:lnTo>
                    <a:pt x="641286" y="228600"/>
                  </a:lnTo>
                  <a:lnTo>
                    <a:pt x="639724" y="227330"/>
                  </a:lnTo>
                  <a:lnTo>
                    <a:pt x="646099" y="219710"/>
                  </a:lnTo>
                  <a:lnTo>
                    <a:pt x="650659" y="212090"/>
                  </a:lnTo>
                  <a:lnTo>
                    <a:pt x="653389" y="205740"/>
                  </a:lnTo>
                  <a:lnTo>
                    <a:pt x="654304" y="200660"/>
                  </a:lnTo>
                  <a:lnTo>
                    <a:pt x="654304" y="196850"/>
                  </a:lnTo>
                  <a:lnTo>
                    <a:pt x="654304" y="195580"/>
                  </a:lnTo>
                  <a:lnTo>
                    <a:pt x="652830" y="193040"/>
                  </a:lnTo>
                  <a:lnTo>
                    <a:pt x="646925" y="189230"/>
                  </a:lnTo>
                  <a:lnTo>
                    <a:pt x="645972" y="189230"/>
                  </a:lnTo>
                  <a:lnTo>
                    <a:pt x="645972" y="198120"/>
                  </a:lnTo>
                  <a:lnTo>
                    <a:pt x="645972" y="201930"/>
                  </a:lnTo>
                  <a:lnTo>
                    <a:pt x="616369" y="241300"/>
                  </a:lnTo>
                  <a:lnTo>
                    <a:pt x="577583" y="280670"/>
                  </a:lnTo>
                  <a:lnTo>
                    <a:pt x="562038" y="295910"/>
                  </a:lnTo>
                  <a:lnTo>
                    <a:pt x="531622" y="320040"/>
                  </a:lnTo>
                  <a:lnTo>
                    <a:pt x="499148" y="339090"/>
                  </a:lnTo>
                  <a:lnTo>
                    <a:pt x="493852" y="337820"/>
                  </a:lnTo>
                  <a:lnTo>
                    <a:pt x="491426" y="337820"/>
                  </a:lnTo>
                  <a:lnTo>
                    <a:pt x="490207" y="335280"/>
                  </a:lnTo>
                  <a:lnTo>
                    <a:pt x="490207" y="332740"/>
                  </a:lnTo>
                  <a:lnTo>
                    <a:pt x="517461" y="289560"/>
                  </a:lnTo>
                  <a:lnTo>
                    <a:pt x="573468" y="237490"/>
                  </a:lnTo>
                  <a:lnTo>
                    <a:pt x="623735" y="200660"/>
                  </a:lnTo>
                  <a:lnTo>
                    <a:pt x="639203" y="196850"/>
                  </a:lnTo>
                  <a:lnTo>
                    <a:pt x="643712" y="196850"/>
                  </a:lnTo>
                  <a:lnTo>
                    <a:pt x="645972" y="198120"/>
                  </a:lnTo>
                  <a:lnTo>
                    <a:pt x="645972" y="189230"/>
                  </a:lnTo>
                  <a:lnTo>
                    <a:pt x="638683" y="189230"/>
                  </a:lnTo>
                  <a:lnTo>
                    <a:pt x="626529" y="190500"/>
                  </a:lnTo>
                  <a:lnTo>
                    <a:pt x="578764" y="209550"/>
                  </a:lnTo>
                  <a:lnTo>
                    <a:pt x="543991" y="231140"/>
                  </a:lnTo>
                  <a:lnTo>
                    <a:pt x="514692" y="256540"/>
                  </a:lnTo>
                  <a:lnTo>
                    <a:pt x="485000" y="294640"/>
                  </a:lnTo>
                  <a:lnTo>
                    <a:pt x="475107" y="328930"/>
                  </a:lnTo>
                  <a:lnTo>
                    <a:pt x="476250" y="336550"/>
                  </a:lnTo>
                  <a:lnTo>
                    <a:pt x="479666" y="341630"/>
                  </a:lnTo>
                  <a:lnTo>
                    <a:pt x="485355" y="345440"/>
                  </a:lnTo>
                  <a:lnTo>
                    <a:pt x="493331" y="346710"/>
                  </a:lnTo>
                  <a:lnTo>
                    <a:pt x="508927" y="341630"/>
                  </a:lnTo>
                  <a:lnTo>
                    <a:pt x="513651" y="339090"/>
                  </a:lnTo>
                  <a:lnTo>
                    <a:pt x="530186" y="330200"/>
                  </a:lnTo>
                  <a:lnTo>
                    <a:pt x="557123" y="308610"/>
                  </a:lnTo>
                  <a:lnTo>
                    <a:pt x="589711" y="280670"/>
                  </a:lnTo>
                  <a:lnTo>
                    <a:pt x="590753" y="280670"/>
                  </a:lnTo>
                  <a:lnTo>
                    <a:pt x="552856" y="321310"/>
                  </a:lnTo>
                  <a:lnTo>
                    <a:pt x="518337" y="356870"/>
                  </a:lnTo>
                  <a:lnTo>
                    <a:pt x="487210" y="386080"/>
                  </a:lnTo>
                  <a:lnTo>
                    <a:pt x="413766" y="441960"/>
                  </a:lnTo>
                  <a:lnTo>
                    <a:pt x="369874" y="464820"/>
                  </a:lnTo>
                  <a:lnTo>
                    <a:pt x="327799" y="478790"/>
                  </a:lnTo>
                  <a:lnTo>
                    <a:pt x="287566" y="483870"/>
                  </a:lnTo>
                  <a:lnTo>
                    <a:pt x="271538" y="482600"/>
                  </a:lnTo>
                  <a:lnTo>
                    <a:pt x="228180" y="468630"/>
                  </a:lnTo>
                  <a:lnTo>
                    <a:pt x="196723" y="438150"/>
                  </a:lnTo>
                  <a:lnTo>
                    <a:pt x="191719" y="419100"/>
                  </a:lnTo>
                  <a:lnTo>
                    <a:pt x="190322" y="415290"/>
                  </a:lnTo>
                  <a:lnTo>
                    <a:pt x="188582" y="416560"/>
                  </a:lnTo>
                  <a:lnTo>
                    <a:pt x="185458" y="417830"/>
                  </a:lnTo>
                  <a:lnTo>
                    <a:pt x="184594" y="421640"/>
                  </a:lnTo>
                  <a:lnTo>
                    <a:pt x="208051" y="466090"/>
                  </a:lnTo>
                  <a:lnTo>
                    <a:pt x="254228" y="487680"/>
                  </a:lnTo>
                  <a:lnTo>
                    <a:pt x="271678" y="491490"/>
                  </a:lnTo>
                  <a:lnTo>
                    <a:pt x="290169" y="491490"/>
                  </a:lnTo>
                  <a:lnTo>
                    <a:pt x="336829" y="487680"/>
                  </a:lnTo>
                  <a:lnTo>
                    <a:pt x="349707" y="483870"/>
                  </a:lnTo>
                  <a:lnTo>
                    <a:pt x="384073" y="473710"/>
                  </a:lnTo>
                  <a:lnTo>
                    <a:pt x="431901" y="449580"/>
                  </a:lnTo>
                  <a:lnTo>
                    <a:pt x="480314" y="416560"/>
                  </a:lnTo>
                  <a:lnTo>
                    <a:pt x="510235" y="392430"/>
                  </a:lnTo>
                  <a:lnTo>
                    <a:pt x="542696" y="361950"/>
                  </a:lnTo>
                  <a:lnTo>
                    <a:pt x="577697" y="326390"/>
                  </a:lnTo>
                  <a:lnTo>
                    <a:pt x="615238" y="284480"/>
                  </a:lnTo>
                  <a:lnTo>
                    <a:pt x="618578" y="280670"/>
                  </a:lnTo>
                  <a:lnTo>
                    <a:pt x="648677" y="246380"/>
                  </a:lnTo>
                  <a:lnTo>
                    <a:pt x="664108" y="228600"/>
                  </a:lnTo>
                  <a:lnTo>
                    <a:pt x="672934" y="218440"/>
                  </a:lnTo>
                  <a:lnTo>
                    <a:pt x="688009" y="200660"/>
                  </a:lnTo>
                  <a:lnTo>
                    <a:pt x="693902" y="194310"/>
                  </a:lnTo>
                  <a:close/>
                </a:path>
                <a:path w="2792095" h="491490">
                  <a:moveTo>
                    <a:pt x="700506" y="59690"/>
                  </a:moveTo>
                  <a:lnTo>
                    <a:pt x="699808" y="58420"/>
                  </a:lnTo>
                  <a:lnTo>
                    <a:pt x="699109" y="57150"/>
                  </a:lnTo>
                  <a:lnTo>
                    <a:pt x="690257" y="58420"/>
                  </a:lnTo>
                  <a:lnTo>
                    <a:pt x="678662" y="58420"/>
                  </a:lnTo>
                  <a:lnTo>
                    <a:pt x="670814" y="57150"/>
                  </a:lnTo>
                  <a:lnTo>
                    <a:pt x="661606" y="55880"/>
                  </a:lnTo>
                  <a:lnTo>
                    <a:pt x="637895" y="52070"/>
                  </a:lnTo>
                  <a:lnTo>
                    <a:pt x="612635" y="46990"/>
                  </a:lnTo>
                  <a:lnTo>
                    <a:pt x="601903" y="44450"/>
                  </a:lnTo>
                  <a:lnTo>
                    <a:pt x="585812" y="40640"/>
                  </a:lnTo>
                  <a:lnTo>
                    <a:pt x="557415" y="34290"/>
                  </a:lnTo>
                  <a:lnTo>
                    <a:pt x="597001" y="10160"/>
                  </a:lnTo>
                  <a:lnTo>
                    <a:pt x="602221" y="7620"/>
                  </a:lnTo>
                  <a:lnTo>
                    <a:pt x="605167" y="6350"/>
                  </a:lnTo>
                  <a:lnTo>
                    <a:pt x="605866" y="5080"/>
                  </a:lnTo>
                  <a:lnTo>
                    <a:pt x="606209" y="3810"/>
                  </a:lnTo>
                  <a:lnTo>
                    <a:pt x="605688" y="3810"/>
                  </a:lnTo>
                  <a:lnTo>
                    <a:pt x="604304" y="2540"/>
                  </a:lnTo>
                  <a:lnTo>
                    <a:pt x="601776" y="2540"/>
                  </a:lnTo>
                  <a:lnTo>
                    <a:pt x="597966" y="3810"/>
                  </a:lnTo>
                  <a:lnTo>
                    <a:pt x="595960" y="3810"/>
                  </a:lnTo>
                  <a:lnTo>
                    <a:pt x="581025" y="8890"/>
                  </a:lnTo>
                  <a:lnTo>
                    <a:pt x="568490" y="15240"/>
                  </a:lnTo>
                  <a:lnTo>
                    <a:pt x="556272" y="22860"/>
                  </a:lnTo>
                  <a:lnTo>
                    <a:pt x="544385" y="30480"/>
                  </a:lnTo>
                  <a:lnTo>
                    <a:pt x="531368" y="28155"/>
                  </a:lnTo>
                  <a:lnTo>
                    <a:pt x="531368" y="41910"/>
                  </a:lnTo>
                  <a:lnTo>
                    <a:pt x="513499" y="57150"/>
                  </a:lnTo>
                  <a:lnTo>
                    <a:pt x="493725" y="73660"/>
                  </a:lnTo>
                  <a:lnTo>
                    <a:pt x="472071" y="92710"/>
                  </a:lnTo>
                  <a:lnTo>
                    <a:pt x="448538" y="114300"/>
                  </a:lnTo>
                  <a:lnTo>
                    <a:pt x="441858" y="120650"/>
                  </a:lnTo>
                  <a:lnTo>
                    <a:pt x="423926" y="137160"/>
                  </a:lnTo>
                  <a:lnTo>
                    <a:pt x="394716" y="165100"/>
                  </a:lnTo>
                  <a:lnTo>
                    <a:pt x="354241" y="204470"/>
                  </a:lnTo>
                  <a:lnTo>
                    <a:pt x="304419" y="250190"/>
                  </a:lnTo>
                  <a:lnTo>
                    <a:pt x="257924" y="288290"/>
                  </a:lnTo>
                  <a:lnTo>
                    <a:pt x="214769" y="320040"/>
                  </a:lnTo>
                  <a:lnTo>
                    <a:pt x="174955" y="344170"/>
                  </a:lnTo>
                  <a:lnTo>
                    <a:pt x="138480" y="361950"/>
                  </a:lnTo>
                  <a:lnTo>
                    <a:pt x="75539" y="374650"/>
                  </a:lnTo>
                  <a:lnTo>
                    <a:pt x="44183" y="369570"/>
                  </a:lnTo>
                  <a:lnTo>
                    <a:pt x="22542" y="356870"/>
                  </a:lnTo>
                  <a:lnTo>
                    <a:pt x="10591" y="337820"/>
                  </a:lnTo>
                  <a:lnTo>
                    <a:pt x="8343" y="309880"/>
                  </a:lnTo>
                  <a:lnTo>
                    <a:pt x="17195" y="278130"/>
                  </a:lnTo>
                  <a:lnTo>
                    <a:pt x="38557" y="245110"/>
                  </a:lnTo>
                  <a:lnTo>
                    <a:pt x="72415" y="209550"/>
                  </a:lnTo>
                  <a:lnTo>
                    <a:pt x="118783" y="172720"/>
                  </a:lnTo>
                  <a:lnTo>
                    <a:pt x="156806" y="148590"/>
                  </a:lnTo>
                  <a:lnTo>
                    <a:pt x="195884" y="129540"/>
                  </a:lnTo>
                  <a:lnTo>
                    <a:pt x="241198" y="113030"/>
                  </a:lnTo>
                  <a:lnTo>
                    <a:pt x="279234" y="107950"/>
                  </a:lnTo>
                  <a:lnTo>
                    <a:pt x="289648" y="109220"/>
                  </a:lnTo>
                  <a:lnTo>
                    <a:pt x="324548" y="132080"/>
                  </a:lnTo>
                  <a:lnTo>
                    <a:pt x="327164" y="148590"/>
                  </a:lnTo>
                  <a:lnTo>
                    <a:pt x="326809" y="154940"/>
                  </a:lnTo>
                  <a:lnTo>
                    <a:pt x="327507" y="158750"/>
                  </a:lnTo>
                  <a:lnTo>
                    <a:pt x="331673" y="158750"/>
                  </a:lnTo>
                  <a:lnTo>
                    <a:pt x="333057" y="156210"/>
                  </a:lnTo>
                  <a:lnTo>
                    <a:pt x="333413" y="151130"/>
                  </a:lnTo>
                  <a:lnTo>
                    <a:pt x="331063" y="130810"/>
                  </a:lnTo>
                  <a:lnTo>
                    <a:pt x="321424" y="115570"/>
                  </a:lnTo>
                  <a:lnTo>
                    <a:pt x="308724" y="107950"/>
                  </a:lnTo>
                  <a:lnTo>
                    <a:pt x="304495" y="105410"/>
                  </a:lnTo>
                  <a:lnTo>
                    <a:pt x="280276" y="101600"/>
                  </a:lnTo>
                  <a:lnTo>
                    <a:pt x="258876" y="101600"/>
                  </a:lnTo>
                  <a:lnTo>
                    <a:pt x="212775" y="107950"/>
                  </a:lnTo>
                  <a:lnTo>
                    <a:pt x="165735" y="123190"/>
                  </a:lnTo>
                  <a:lnTo>
                    <a:pt x="124574" y="143510"/>
                  </a:lnTo>
                  <a:lnTo>
                    <a:pt x="86385" y="170180"/>
                  </a:lnTo>
                  <a:lnTo>
                    <a:pt x="51739" y="203200"/>
                  </a:lnTo>
                  <a:lnTo>
                    <a:pt x="36474" y="220980"/>
                  </a:lnTo>
                  <a:lnTo>
                    <a:pt x="29603" y="212090"/>
                  </a:lnTo>
                  <a:lnTo>
                    <a:pt x="24625" y="200660"/>
                  </a:lnTo>
                  <a:lnTo>
                    <a:pt x="21526" y="186690"/>
                  </a:lnTo>
                  <a:lnTo>
                    <a:pt x="20320" y="171450"/>
                  </a:lnTo>
                  <a:lnTo>
                    <a:pt x="24422" y="140970"/>
                  </a:lnTo>
                  <a:lnTo>
                    <a:pt x="58813" y="87630"/>
                  </a:lnTo>
                  <a:lnTo>
                    <a:pt x="89090" y="63500"/>
                  </a:lnTo>
                  <a:lnTo>
                    <a:pt x="124701" y="45720"/>
                  </a:lnTo>
                  <a:lnTo>
                    <a:pt x="165684" y="31750"/>
                  </a:lnTo>
                  <a:lnTo>
                    <a:pt x="212051" y="22860"/>
                  </a:lnTo>
                  <a:lnTo>
                    <a:pt x="263791" y="17780"/>
                  </a:lnTo>
                  <a:lnTo>
                    <a:pt x="320903" y="17780"/>
                  </a:lnTo>
                  <a:lnTo>
                    <a:pt x="369227" y="20320"/>
                  </a:lnTo>
                  <a:lnTo>
                    <a:pt x="420408" y="25400"/>
                  </a:lnTo>
                  <a:lnTo>
                    <a:pt x="474459" y="33020"/>
                  </a:lnTo>
                  <a:lnTo>
                    <a:pt x="531368" y="41910"/>
                  </a:lnTo>
                  <a:lnTo>
                    <a:pt x="531368" y="28155"/>
                  </a:lnTo>
                  <a:lnTo>
                    <a:pt x="473316" y="17780"/>
                  </a:lnTo>
                  <a:lnTo>
                    <a:pt x="421843" y="8890"/>
                  </a:lnTo>
                  <a:lnTo>
                    <a:pt x="367893" y="2540"/>
                  </a:lnTo>
                  <a:lnTo>
                    <a:pt x="318820" y="0"/>
                  </a:lnTo>
                  <a:lnTo>
                    <a:pt x="259791" y="0"/>
                  </a:lnTo>
                  <a:lnTo>
                    <a:pt x="206463" y="6350"/>
                  </a:lnTo>
                  <a:lnTo>
                    <a:pt x="158851" y="16510"/>
                  </a:lnTo>
                  <a:lnTo>
                    <a:pt x="116941" y="33020"/>
                  </a:lnTo>
                  <a:lnTo>
                    <a:pt x="80759" y="54610"/>
                  </a:lnTo>
                  <a:lnTo>
                    <a:pt x="51092" y="80010"/>
                  </a:lnTo>
                  <a:lnTo>
                    <a:pt x="16967" y="138430"/>
                  </a:lnTo>
                  <a:lnTo>
                    <a:pt x="12585" y="172720"/>
                  </a:lnTo>
                  <a:lnTo>
                    <a:pt x="13614" y="189230"/>
                  </a:lnTo>
                  <a:lnTo>
                    <a:pt x="17462" y="204470"/>
                  </a:lnTo>
                  <a:lnTo>
                    <a:pt x="24041" y="215900"/>
                  </a:lnTo>
                  <a:lnTo>
                    <a:pt x="33350" y="224790"/>
                  </a:lnTo>
                  <a:lnTo>
                    <a:pt x="18757" y="247650"/>
                  </a:lnTo>
                  <a:lnTo>
                    <a:pt x="8343" y="270510"/>
                  </a:lnTo>
                  <a:lnTo>
                    <a:pt x="2082" y="292100"/>
                  </a:lnTo>
                  <a:lnTo>
                    <a:pt x="0" y="313690"/>
                  </a:lnTo>
                  <a:lnTo>
                    <a:pt x="4597" y="342900"/>
                  </a:lnTo>
                  <a:lnTo>
                    <a:pt x="18364" y="364490"/>
                  </a:lnTo>
                  <a:lnTo>
                    <a:pt x="41325" y="377190"/>
                  </a:lnTo>
                  <a:lnTo>
                    <a:pt x="73456" y="382270"/>
                  </a:lnTo>
                  <a:lnTo>
                    <a:pt x="114020" y="381000"/>
                  </a:lnTo>
                  <a:lnTo>
                    <a:pt x="140017" y="374650"/>
                  </a:lnTo>
                  <a:lnTo>
                    <a:pt x="155625" y="370840"/>
                  </a:lnTo>
                  <a:lnTo>
                    <a:pt x="198259" y="354330"/>
                  </a:lnTo>
                  <a:lnTo>
                    <a:pt x="241947" y="330200"/>
                  </a:lnTo>
                  <a:lnTo>
                    <a:pt x="286677" y="298450"/>
                  </a:lnTo>
                  <a:lnTo>
                    <a:pt x="332435" y="260350"/>
                  </a:lnTo>
                  <a:lnTo>
                    <a:pt x="379247" y="213360"/>
                  </a:lnTo>
                  <a:lnTo>
                    <a:pt x="423951" y="166370"/>
                  </a:lnTo>
                  <a:lnTo>
                    <a:pt x="463016" y="125730"/>
                  </a:lnTo>
                  <a:lnTo>
                    <a:pt x="496468" y="92710"/>
                  </a:lnTo>
                  <a:lnTo>
                    <a:pt x="524281" y="64770"/>
                  </a:lnTo>
                  <a:lnTo>
                    <a:pt x="546481" y="44450"/>
                  </a:lnTo>
                  <a:lnTo>
                    <a:pt x="578548" y="50800"/>
                  </a:lnTo>
                  <a:lnTo>
                    <a:pt x="608076" y="55880"/>
                  </a:lnTo>
                  <a:lnTo>
                    <a:pt x="635063" y="59690"/>
                  </a:lnTo>
                  <a:lnTo>
                    <a:pt x="659523" y="63500"/>
                  </a:lnTo>
                  <a:lnTo>
                    <a:pt x="668921" y="64770"/>
                  </a:lnTo>
                  <a:lnTo>
                    <a:pt x="677354" y="64770"/>
                  </a:lnTo>
                  <a:lnTo>
                    <a:pt x="684822" y="63500"/>
                  </a:lnTo>
                  <a:lnTo>
                    <a:pt x="691299" y="63500"/>
                  </a:lnTo>
                  <a:lnTo>
                    <a:pt x="697890" y="62230"/>
                  </a:lnTo>
                  <a:lnTo>
                    <a:pt x="700506" y="59690"/>
                  </a:lnTo>
                  <a:close/>
                </a:path>
                <a:path w="2792095" h="491490">
                  <a:moveTo>
                    <a:pt x="861123" y="193040"/>
                  </a:moveTo>
                  <a:lnTo>
                    <a:pt x="846709" y="193040"/>
                  </a:lnTo>
                  <a:lnTo>
                    <a:pt x="840803" y="195580"/>
                  </a:lnTo>
                  <a:lnTo>
                    <a:pt x="833970" y="199390"/>
                  </a:lnTo>
                  <a:lnTo>
                    <a:pt x="824395" y="205740"/>
                  </a:lnTo>
                  <a:lnTo>
                    <a:pt x="812088" y="214630"/>
                  </a:lnTo>
                  <a:lnTo>
                    <a:pt x="797052" y="226060"/>
                  </a:lnTo>
                  <a:lnTo>
                    <a:pt x="804113" y="218440"/>
                  </a:lnTo>
                  <a:lnTo>
                    <a:pt x="809155" y="212090"/>
                  </a:lnTo>
                  <a:lnTo>
                    <a:pt x="812190" y="205740"/>
                  </a:lnTo>
                  <a:lnTo>
                    <a:pt x="813193" y="199390"/>
                  </a:lnTo>
                  <a:lnTo>
                    <a:pt x="813193" y="196850"/>
                  </a:lnTo>
                  <a:lnTo>
                    <a:pt x="813193" y="191770"/>
                  </a:lnTo>
                  <a:lnTo>
                    <a:pt x="807643" y="187960"/>
                  </a:lnTo>
                  <a:lnTo>
                    <a:pt x="805903" y="187960"/>
                  </a:lnTo>
                  <a:lnTo>
                    <a:pt x="805903" y="198120"/>
                  </a:lnTo>
                  <a:lnTo>
                    <a:pt x="805903" y="201930"/>
                  </a:lnTo>
                  <a:lnTo>
                    <a:pt x="776605" y="241300"/>
                  </a:lnTo>
                  <a:lnTo>
                    <a:pt x="737806" y="280670"/>
                  </a:lnTo>
                  <a:lnTo>
                    <a:pt x="722096" y="295910"/>
                  </a:lnTo>
                  <a:lnTo>
                    <a:pt x="691553" y="320040"/>
                  </a:lnTo>
                  <a:lnTo>
                    <a:pt x="659371" y="339090"/>
                  </a:lnTo>
                  <a:lnTo>
                    <a:pt x="654304" y="337820"/>
                  </a:lnTo>
                  <a:lnTo>
                    <a:pt x="652221" y="337820"/>
                  </a:lnTo>
                  <a:lnTo>
                    <a:pt x="651179" y="335280"/>
                  </a:lnTo>
                  <a:lnTo>
                    <a:pt x="651179" y="332740"/>
                  </a:lnTo>
                  <a:lnTo>
                    <a:pt x="678141" y="289560"/>
                  </a:lnTo>
                  <a:lnTo>
                    <a:pt x="733717" y="237490"/>
                  </a:lnTo>
                  <a:lnTo>
                    <a:pt x="783996" y="200660"/>
                  </a:lnTo>
                  <a:lnTo>
                    <a:pt x="799655" y="196850"/>
                  </a:lnTo>
                  <a:lnTo>
                    <a:pt x="803821" y="196850"/>
                  </a:lnTo>
                  <a:lnTo>
                    <a:pt x="805903" y="198120"/>
                  </a:lnTo>
                  <a:lnTo>
                    <a:pt x="805903" y="187960"/>
                  </a:lnTo>
                  <a:lnTo>
                    <a:pt x="796531" y="187960"/>
                  </a:lnTo>
                  <a:lnTo>
                    <a:pt x="784466" y="189230"/>
                  </a:lnTo>
                  <a:lnTo>
                    <a:pt x="737920" y="208280"/>
                  </a:lnTo>
                  <a:lnTo>
                    <a:pt x="704126" y="231140"/>
                  </a:lnTo>
                  <a:lnTo>
                    <a:pt x="675144" y="256540"/>
                  </a:lnTo>
                  <a:lnTo>
                    <a:pt x="644664" y="294640"/>
                  </a:lnTo>
                  <a:lnTo>
                    <a:pt x="634517" y="328930"/>
                  </a:lnTo>
                  <a:lnTo>
                    <a:pt x="634517" y="340360"/>
                  </a:lnTo>
                  <a:lnTo>
                    <a:pt x="640422" y="346710"/>
                  </a:lnTo>
                  <a:lnTo>
                    <a:pt x="652221" y="346710"/>
                  </a:lnTo>
                  <a:lnTo>
                    <a:pt x="665314" y="342900"/>
                  </a:lnTo>
                  <a:lnTo>
                    <a:pt x="673747" y="339090"/>
                  </a:lnTo>
                  <a:lnTo>
                    <a:pt x="682180" y="335280"/>
                  </a:lnTo>
                  <a:lnTo>
                    <a:pt x="702818" y="321310"/>
                  </a:lnTo>
                  <a:lnTo>
                    <a:pt x="727240" y="302260"/>
                  </a:lnTo>
                  <a:lnTo>
                    <a:pt x="722680" y="309880"/>
                  </a:lnTo>
                  <a:lnTo>
                    <a:pt x="719429" y="316230"/>
                  </a:lnTo>
                  <a:lnTo>
                    <a:pt x="717473" y="322580"/>
                  </a:lnTo>
                  <a:lnTo>
                    <a:pt x="716826" y="328930"/>
                  </a:lnTo>
                  <a:lnTo>
                    <a:pt x="717994" y="336550"/>
                  </a:lnTo>
                  <a:lnTo>
                    <a:pt x="721512" y="341630"/>
                  </a:lnTo>
                  <a:lnTo>
                    <a:pt x="727367" y="345440"/>
                  </a:lnTo>
                  <a:lnTo>
                    <a:pt x="735571" y="346710"/>
                  </a:lnTo>
                  <a:lnTo>
                    <a:pt x="745502" y="344170"/>
                  </a:lnTo>
                  <a:lnTo>
                    <a:pt x="802741" y="306070"/>
                  </a:lnTo>
                  <a:lnTo>
                    <a:pt x="826973" y="284480"/>
                  </a:lnTo>
                  <a:lnTo>
                    <a:pt x="842543" y="271780"/>
                  </a:lnTo>
                  <a:lnTo>
                    <a:pt x="843407" y="269240"/>
                  </a:lnTo>
                  <a:lnTo>
                    <a:pt x="842365" y="266700"/>
                  </a:lnTo>
                  <a:lnTo>
                    <a:pt x="840981" y="264160"/>
                  </a:lnTo>
                  <a:lnTo>
                    <a:pt x="838898" y="265430"/>
                  </a:lnTo>
                  <a:lnTo>
                    <a:pt x="836117" y="267970"/>
                  </a:lnTo>
                  <a:lnTo>
                    <a:pt x="820915" y="280670"/>
                  </a:lnTo>
                  <a:lnTo>
                    <a:pt x="807593" y="292100"/>
                  </a:lnTo>
                  <a:lnTo>
                    <a:pt x="796163" y="302260"/>
                  </a:lnTo>
                  <a:lnTo>
                    <a:pt x="786625" y="309880"/>
                  </a:lnTo>
                  <a:lnTo>
                    <a:pt x="768032" y="323850"/>
                  </a:lnTo>
                  <a:lnTo>
                    <a:pt x="753414" y="332740"/>
                  </a:lnTo>
                  <a:lnTo>
                    <a:pt x="742772" y="337820"/>
                  </a:lnTo>
                  <a:lnTo>
                    <a:pt x="736092" y="337820"/>
                  </a:lnTo>
                  <a:lnTo>
                    <a:pt x="734364" y="336550"/>
                  </a:lnTo>
                  <a:lnTo>
                    <a:pt x="733488" y="335280"/>
                  </a:lnTo>
                  <a:lnTo>
                    <a:pt x="733488" y="332740"/>
                  </a:lnTo>
                  <a:lnTo>
                    <a:pt x="734860" y="327660"/>
                  </a:lnTo>
                  <a:lnTo>
                    <a:pt x="738962" y="321310"/>
                  </a:lnTo>
                  <a:lnTo>
                    <a:pt x="745794" y="311150"/>
                  </a:lnTo>
                  <a:lnTo>
                    <a:pt x="753249" y="302260"/>
                  </a:lnTo>
                  <a:lnTo>
                    <a:pt x="755370" y="299720"/>
                  </a:lnTo>
                  <a:lnTo>
                    <a:pt x="775652" y="276860"/>
                  </a:lnTo>
                  <a:lnTo>
                    <a:pt x="800036" y="251460"/>
                  </a:lnTo>
                  <a:lnTo>
                    <a:pt x="825944" y="226060"/>
                  </a:lnTo>
                  <a:lnTo>
                    <a:pt x="828535" y="223520"/>
                  </a:lnTo>
                  <a:lnTo>
                    <a:pt x="861123" y="193040"/>
                  </a:lnTo>
                  <a:close/>
                </a:path>
                <a:path w="2792095" h="491490">
                  <a:moveTo>
                    <a:pt x="1141641" y="186232"/>
                  </a:moveTo>
                  <a:lnTo>
                    <a:pt x="1116660" y="160832"/>
                  </a:lnTo>
                  <a:lnTo>
                    <a:pt x="1109345" y="162102"/>
                  </a:lnTo>
                  <a:lnTo>
                    <a:pt x="1101191" y="163372"/>
                  </a:lnTo>
                  <a:lnTo>
                    <a:pt x="1092225" y="167182"/>
                  </a:lnTo>
                  <a:lnTo>
                    <a:pt x="1083030" y="170992"/>
                  </a:lnTo>
                  <a:lnTo>
                    <a:pt x="1074229" y="176072"/>
                  </a:lnTo>
                  <a:lnTo>
                    <a:pt x="1038745" y="205282"/>
                  </a:lnTo>
                  <a:lnTo>
                    <a:pt x="1021994" y="229412"/>
                  </a:lnTo>
                  <a:lnTo>
                    <a:pt x="1021994" y="237032"/>
                  </a:lnTo>
                  <a:lnTo>
                    <a:pt x="1023340" y="239572"/>
                  </a:lnTo>
                  <a:lnTo>
                    <a:pt x="1026033" y="240842"/>
                  </a:lnTo>
                  <a:lnTo>
                    <a:pt x="1029754" y="239572"/>
                  </a:lnTo>
                  <a:lnTo>
                    <a:pt x="1034554" y="235762"/>
                  </a:lnTo>
                  <a:lnTo>
                    <a:pt x="1040447" y="228142"/>
                  </a:lnTo>
                  <a:lnTo>
                    <a:pt x="1047419" y="216712"/>
                  </a:lnTo>
                  <a:lnTo>
                    <a:pt x="1050417" y="211632"/>
                  </a:lnTo>
                  <a:lnTo>
                    <a:pt x="1054214" y="205282"/>
                  </a:lnTo>
                  <a:lnTo>
                    <a:pt x="1088745" y="176072"/>
                  </a:lnTo>
                  <a:lnTo>
                    <a:pt x="1111580" y="169722"/>
                  </a:lnTo>
                  <a:lnTo>
                    <a:pt x="1119289" y="169722"/>
                  </a:lnTo>
                  <a:lnTo>
                    <a:pt x="1123149" y="173532"/>
                  </a:lnTo>
                  <a:lnTo>
                    <a:pt x="1123149" y="178612"/>
                  </a:lnTo>
                  <a:lnTo>
                    <a:pt x="1095400" y="215442"/>
                  </a:lnTo>
                  <a:lnTo>
                    <a:pt x="1056017" y="244652"/>
                  </a:lnTo>
                  <a:lnTo>
                    <a:pt x="1004938" y="273862"/>
                  </a:lnTo>
                  <a:lnTo>
                    <a:pt x="978293" y="289102"/>
                  </a:lnTo>
                  <a:lnTo>
                    <a:pt x="955294" y="304342"/>
                  </a:lnTo>
                  <a:lnTo>
                    <a:pt x="935951" y="318312"/>
                  </a:lnTo>
                  <a:lnTo>
                    <a:pt x="920254" y="332282"/>
                  </a:lnTo>
                  <a:lnTo>
                    <a:pt x="914476" y="337362"/>
                  </a:lnTo>
                  <a:lnTo>
                    <a:pt x="913320" y="341172"/>
                  </a:lnTo>
                  <a:lnTo>
                    <a:pt x="916787" y="342442"/>
                  </a:lnTo>
                  <a:lnTo>
                    <a:pt x="918705" y="343712"/>
                  </a:lnTo>
                  <a:lnTo>
                    <a:pt x="920826" y="343712"/>
                  </a:lnTo>
                  <a:lnTo>
                    <a:pt x="923137" y="341172"/>
                  </a:lnTo>
                  <a:lnTo>
                    <a:pt x="932853" y="333552"/>
                  </a:lnTo>
                  <a:lnTo>
                    <a:pt x="942365" y="328472"/>
                  </a:lnTo>
                  <a:lnTo>
                    <a:pt x="951649" y="325932"/>
                  </a:lnTo>
                  <a:lnTo>
                    <a:pt x="960716" y="324662"/>
                  </a:lnTo>
                  <a:lnTo>
                    <a:pt x="969454" y="325932"/>
                  </a:lnTo>
                  <a:lnTo>
                    <a:pt x="978916" y="327202"/>
                  </a:lnTo>
                  <a:lnTo>
                    <a:pt x="989114" y="329742"/>
                  </a:lnTo>
                  <a:lnTo>
                    <a:pt x="1000023" y="332282"/>
                  </a:lnTo>
                  <a:lnTo>
                    <a:pt x="1010348" y="334822"/>
                  </a:lnTo>
                  <a:lnTo>
                    <a:pt x="1018806" y="337362"/>
                  </a:lnTo>
                  <a:lnTo>
                    <a:pt x="1025385" y="338632"/>
                  </a:lnTo>
                  <a:lnTo>
                    <a:pt x="1030071" y="338632"/>
                  </a:lnTo>
                  <a:lnTo>
                    <a:pt x="1039799" y="336092"/>
                  </a:lnTo>
                  <a:lnTo>
                    <a:pt x="1053922" y="327202"/>
                  </a:lnTo>
                  <a:lnTo>
                    <a:pt x="1057287" y="324662"/>
                  </a:lnTo>
                  <a:lnTo>
                    <a:pt x="1072464" y="313232"/>
                  </a:lnTo>
                  <a:lnTo>
                    <a:pt x="1073810" y="311962"/>
                  </a:lnTo>
                  <a:lnTo>
                    <a:pt x="1095400" y="291642"/>
                  </a:lnTo>
                  <a:lnTo>
                    <a:pt x="1098486" y="287832"/>
                  </a:lnTo>
                  <a:lnTo>
                    <a:pt x="1098677" y="285292"/>
                  </a:lnTo>
                  <a:lnTo>
                    <a:pt x="1095971" y="284022"/>
                  </a:lnTo>
                  <a:lnTo>
                    <a:pt x="1094435" y="282752"/>
                  </a:lnTo>
                  <a:lnTo>
                    <a:pt x="1091933" y="282752"/>
                  </a:lnTo>
                  <a:lnTo>
                    <a:pt x="1075232" y="297992"/>
                  </a:lnTo>
                  <a:lnTo>
                    <a:pt x="1063891" y="305612"/>
                  </a:lnTo>
                  <a:lnTo>
                    <a:pt x="1054430" y="310692"/>
                  </a:lnTo>
                  <a:lnTo>
                    <a:pt x="1046848" y="311962"/>
                  </a:lnTo>
                  <a:lnTo>
                    <a:pt x="1044536" y="311962"/>
                  </a:lnTo>
                  <a:lnTo>
                    <a:pt x="1036345" y="310692"/>
                  </a:lnTo>
                  <a:lnTo>
                    <a:pt x="1022273" y="306882"/>
                  </a:lnTo>
                  <a:lnTo>
                    <a:pt x="1012393" y="304342"/>
                  </a:lnTo>
                  <a:lnTo>
                    <a:pt x="1008126" y="303072"/>
                  </a:lnTo>
                  <a:lnTo>
                    <a:pt x="1003846" y="301802"/>
                  </a:lnTo>
                  <a:lnTo>
                    <a:pt x="996645" y="300532"/>
                  </a:lnTo>
                  <a:lnTo>
                    <a:pt x="981913" y="300532"/>
                  </a:lnTo>
                  <a:lnTo>
                    <a:pt x="974204" y="301802"/>
                  </a:lnTo>
                  <a:lnTo>
                    <a:pt x="967651" y="303072"/>
                  </a:lnTo>
                  <a:lnTo>
                    <a:pt x="981379" y="295452"/>
                  </a:lnTo>
                  <a:lnTo>
                    <a:pt x="993089" y="290372"/>
                  </a:lnTo>
                  <a:lnTo>
                    <a:pt x="1002766" y="285292"/>
                  </a:lnTo>
                  <a:lnTo>
                    <a:pt x="1010424" y="282752"/>
                  </a:lnTo>
                  <a:lnTo>
                    <a:pt x="1025194" y="276402"/>
                  </a:lnTo>
                  <a:lnTo>
                    <a:pt x="1040053" y="271322"/>
                  </a:lnTo>
                  <a:lnTo>
                    <a:pt x="1054976" y="264972"/>
                  </a:lnTo>
                  <a:lnTo>
                    <a:pt x="1099515" y="244652"/>
                  </a:lnTo>
                  <a:lnTo>
                    <a:pt x="1130744" y="219252"/>
                  </a:lnTo>
                  <a:lnTo>
                    <a:pt x="1140434" y="197662"/>
                  </a:lnTo>
                  <a:lnTo>
                    <a:pt x="1141641" y="186232"/>
                  </a:lnTo>
                  <a:close/>
                </a:path>
                <a:path w="2792095" h="491490">
                  <a:moveTo>
                    <a:pt x="1300607" y="179882"/>
                  </a:moveTo>
                  <a:lnTo>
                    <a:pt x="1299260" y="173532"/>
                  </a:lnTo>
                  <a:lnTo>
                    <a:pt x="1297660" y="170992"/>
                  </a:lnTo>
                  <a:lnTo>
                    <a:pt x="1295260" y="167182"/>
                  </a:lnTo>
                  <a:lnTo>
                    <a:pt x="1291932" y="165925"/>
                  </a:lnTo>
                  <a:lnTo>
                    <a:pt x="1291932" y="173532"/>
                  </a:lnTo>
                  <a:lnTo>
                    <a:pt x="1291932" y="177342"/>
                  </a:lnTo>
                  <a:lnTo>
                    <a:pt x="1263967" y="225602"/>
                  </a:lnTo>
                  <a:lnTo>
                    <a:pt x="1205039" y="285292"/>
                  </a:lnTo>
                  <a:lnTo>
                    <a:pt x="1175016" y="310692"/>
                  </a:lnTo>
                  <a:lnTo>
                    <a:pt x="1136434" y="332282"/>
                  </a:lnTo>
                  <a:lnTo>
                    <a:pt x="1130274" y="332282"/>
                  </a:lnTo>
                  <a:lnTo>
                    <a:pt x="1127188" y="328472"/>
                  </a:lnTo>
                  <a:lnTo>
                    <a:pt x="1127188" y="322122"/>
                  </a:lnTo>
                  <a:lnTo>
                    <a:pt x="1155153" y="276402"/>
                  </a:lnTo>
                  <a:lnTo>
                    <a:pt x="1212888" y="216712"/>
                  </a:lnTo>
                  <a:lnTo>
                    <a:pt x="1242796" y="191312"/>
                  </a:lnTo>
                  <a:lnTo>
                    <a:pt x="1284414" y="170992"/>
                  </a:lnTo>
                  <a:lnTo>
                    <a:pt x="1289431" y="170992"/>
                  </a:lnTo>
                  <a:lnTo>
                    <a:pt x="1291932" y="173532"/>
                  </a:lnTo>
                  <a:lnTo>
                    <a:pt x="1291932" y="165925"/>
                  </a:lnTo>
                  <a:lnTo>
                    <a:pt x="1288567" y="164642"/>
                  </a:lnTo>
                  <a:lnTo>
                    <a:pt x="1279220" y="163372"/>
                  </a:lnTo>
                  <a:lnTo>
                    <a:pt x="1266672" y="164642"/>
                  </a:lnTo>
                  <a:lnTo>
                    <a:pt x="1220825" y="182422"/>
                  </a:lnTo>
                  <a:lnTo>
                    <a:pt x="1186294" y="204012"/>
                  </a:lnTo>
                  <a:lnTo>
                    <a:pt x="1155509" y="230682"/>
                  </a:lnTo>
                  <a:lnTo>
                    <a:pt x="1121702" y="273862"/>
                  </a:lnTo>
                  <a:lnTo>
                    <a:pt x="1110424" y="313232"/>
                  </a:lnTo>
                  <a:lnTo>
                    <a:pt x="1111973" y="324662"/>
                  </a:lnTo>
                  <a:lnTo>
                    <a:pt x="1116634" y="332282"/>
                  </a:lnTo>
                  <a:lnTo>
                    <a:pt x="1124407" y="337362"/>
                  </a:lnTo>
                  <a:lnTo>
                    <a:pt x="1135278" y="338632"/>
                  </a:lnTo>
                  <a:lnTo>
                    <a:pt x="1156665" y="334822"/>
                  </a:lnTo>
                  <a:lnTo>
                    <a:pt x="1213319" y="296722"/>
                  </a:lnTo>
                  <a:lnTo>
                    <a:pt x="1248575" y="263702"/>
                  </a:lnTo>
                  <a:lnTo>
                    <a:pt x="1287602" y="216712"/>
                  </a:lnTo>
                  <a:lnTo>
                    <a:pt x="1297355" y="196392"/>
                  </a:lnTo>
                  <a:lnTo>
                    <a:pt x="1300607" y="179882"/>
                  </a:lnTo>
                  <a:close/>
                </a:path>
                <a:path w="2792095" h="491490">
                  <a:moveTo>
                    <a:pt x="1437017" y="186232"/>
                  </a:moveTo>
                  <a:lnTo>
                    <a:pt x="1412036" y="160832"/>
                  </a:lnTo>
                  <a:lnTo>
                    <a:pt x="1404721" y="162102"/>
                  </a:lnTo>
                  <a:lnTo>
                    <a:pt x="1396580" y="163372"/>
                  </a:lnTo>
                  <a:lnTo>
                    <a:pt x="1387602" y="167182"/>
                  </a:lnTo>
                  <a:lnTo>
                    <a:pt x="1378407" y="170992"/>
                  </a:lnTo>
                  <a:lnTo>
                    <a:pt x="1369606" y="176072"/>
                  </a:lnTo>
                  <a:lnTo>
                    <a:pt x="1334135" y="205282"/>
                  </a:lnTo>
                  <a:lnTo>
                    <a:pt x="1317371" y="229412"/>
                  </a:lnTo>
                  <a:lnTo>
                    <a:pt x="1317371" y="237032"/>
                  </a:lnTo>
                  <a:lnTo>
                    <a:pt x="1318717" y="239572"/>
                  </a:lnTo>
                  <a:lnTo>
                    <a:pt x="1321409" y="240842"/>
                  </a:lnTo>
                  <a:lnTo>
                    <a:pt x="1325130" y="239572"/>
                  </a:lnTo>
                  <a:lnTo>
                    <a:pt x="1329944" y="235762"/>
                  </a:lnTo>
                  <a:lnTo>
                    <a:pt x="1335824" y="228142"/>
                  </a:lnTo>
                  <a:lnTo>
                    <a:pt x="1342796" y="216712"/>
                  </a:lnTo>
                  <a:lnTo>
                    <a:pt x="1345793" y="211632"/>
                  </a:lnTo>
                  <a:lnTo>
                    <a:pt x="1349590" y="205282"/>
                  </a:lnTo>
                  <a:lnTo>
                    <a:pt x="1384134" y="176072"/>
                  </a:lnTo>
                  <a:lnTo>
                    <a:pt x="1406969" y="169722"/>
                  </a:lnTo>
                  <a:lnTo>
                    <a:pt x="1414665" y="169722"/>
                  </a:lnTo>
                  <a:lnTo>
                    <a:pt x="1418526" y="173532"/>
                  </a:lnTo>
                  <a:lnTo>
                    <a:pt x="1418526" y="178612"/>
                  </a:lnTo>
                  <a:lnTo>
                    <a:pt x="1390777" y="215442"/>
                  </a:lnTo>
                  <a:lnTo>
                    <a:pt x="1351394" y="244652"/>
                  </a:lnTo>
                  <a:lnTo>
                    <a:pt x="1300314" y="273862"/>
                  </a:lnTo>
                  <a:lnTo>
                    <a:pt x="1273670" y="289102"/>
                  </a:lnTo>
                  <a:lnTo>
                    <a:pt x="1250670" y="304342"/>
                  </a:lnTo>
                  <a:lnTo>
                    <a:pt x="1231328" y="318312"/>
                  </a:lnTo>
                  <a:lnTo>
                    <a:pt x="1215631" y="332282"/>
                  </a:lnTo>
                  <a:lnTo>
                    <a:pt x="1209852" y="337362"/>
                  </a:lnTo>
                  <a:lnTo>
                    <a:pt x="1208697" y="341172"/>
                  </a:lnTo>
                  <a:lnTo>
                    <a:pt x="1212164" y="342442"/>
                  </a:lnTo>
                  <a:lnTo>
                    <a:pt x="1214081" y="343712"/>
                  </a:lnTo>
                  <a:lnTo>
                    <a:pt x="1216202" y="343712"/>
                  </a:lnTo>
                  <a:lnTo>
                    <a:pt x="1218514" y="341172"/>
                  </a:lnTo>
                  <a:lnTo>
                    <a:pt x="1228242" y="333552"/>
                  </a:lnTo>
                  <a:lnTo>
                    <a:pt x="1237742" y="328472"/>
                  </a:lnTo>
                  <a:lnTo>
                    <a:pt x="1247025" y="325932"/>
                  </a:lnTo>
                  <a:lnTo>
                    <a:pt x="1256093" y="324662"/>
                  </a:lnTo>
                  <a:lnTo>
                    <a:pt x="1264831" y="325932"/>
                  </a:lnTo>
                  <a:lnTo>
                    <a:pt x="1274305" y="327202"/>
                  </a:lnTo>
                  <a:lnTo>
                    <a:pt x="1284490" y="329742"/>
                  </a:lnTo>
                  <a:lnTo>
                    <a:pt x="1295400" y="332282"/>
                  </a:lnTo>
                  <a:lnTo>
                    <a:pt x="1305737" y="334822"/>
                  </a:lnTo>
                  <a:lnTo>
                    <a:pt x="1314183" y="337362"/>
                  </a:lnTo>
                  <a:lnTo>
                    <a:pt x="1320761" y="338632"/>
                  </a:lnTo>
                  <a:lnTo>
                    <a:pt x="1325460" y="338632"/>
                  </a:lnTo>
                  <a:lnTo>
                    <a:pt x="1367840" y="313232"/>
                  </a:lnTo>
                  <a:lnTo>
                    <a:pt x="1369187" y="311962"/>
                  </a:lnTo>
                  <a:lnTo>
                    <a:pt x="1390777" y="291642"/>
                  </a:lnTo>
                  <a:lnTo>
                    <a:pt x="1393863" y="287832"/>
                  </a:lnTo>
                  <a:lnTo>
                    <a:pt x="1394053" y="285292"/>
                  </a:lnTo>
                  <a:lnTo>
                    <a:pt x="1391361" y="284022"/>
                  </a:lnTo>
                  <a:lnTo>
                    <a:pt x="1389811" y="282752"/>
                  </a:lnTo>
                  <a:lnTo>
                    <a:pt x="1387309" y="282752"/>
                  </a:lnTo>
                  <a:lnTo>
                    <a:pt x="1370622" y="297992"/>
                  </a:lnTo>
                  <a:lnTo>
                    <a:pt x="1359281" y="305612"/>
                  </a:lnTo>
                  <a:lnTo>
                    <a:pt x="1349806" y="310692"/>
                  </a:lnTo>
                  <a:lnTo>
                    <a:pt x="1342224" y="311962"/>
                  </a:lnTo>
                  <a:lnTo>
                    <a:pt x="1339913" y="311962"/>
                  </a:lnTo>
                  <a:lnTo>
                    <a:pt x="1331722" y="310692"/>
                  </a:lnTo>
                  <a:lnTo>
                    <a:pt x="1317650" y="306882"/>
                  </a:lnTo>
                  <a:lnTo>
                    <a:pt x="1307769" y="304342"/>
                  </a:lnTo>
                  <a:lnTo>
                    <a:pt x="1303502" y="303072"/>
                  </a:lnTo>
                  <a:lnTo>
                    <a:pt x="1299235" y="301802"/>
                  </a:lnTo>
                  <a:lnTo>
                    <a:pt x="1292021" y="300532"/>
                  </a:lnTo>
                  <a:lnTo>
                    <a:pt x="1277289" y="300532"/>
                  </a:lnTo>
                  <a:lnTo>
                    <a:pt x="1269580" y="301802"/>
                  </a:lnTo>
                  <a:lnTo>
                    <a:pt x="1263027" y="303072"/>
                  </a:lnTo>
                  <a:lnTo>
                    <a:pt x="1276756" y="295452"/>
                  </a:lnTo>
                  <a:lnTo>
                    <a:pt x="1288465" y="290372"/>
                  </a:lnTo>
                  <a:lnTo>
                    <a:pt x="1298143" y="285292"/>
                  </a:lnTo>
                  <a:lnTo>
                    <a:pt x="1305801" y="282752"/>
                  </a:lnTo>
                  <a:lnTo>
                    <a:pt x="1320584" y="276402"/>
                  </a:lnTo>
                  <a:lnTo>
                    <a:pt x="1335430" y="271322"/>
                  </a:lnTo>
                  <a:lnTo>
                    <a:pt x="1350352" y="264972"/>
                  </a:lnTo>
                  <a:lnTo>
                    <a:pt x="1394891" y="244652"/>
                  </a:lnTo>
                  <a:lnTo>
                    <a:pt x="1426133" y="219252"/>
                  </a:lnTo>
                  <a:lnTo>
                    <a:pt x="1435811" y="197662"/>
                  </a:lnTo>
                  <a:lnTo>
                    <a:pt x="1437017" y="186232"/>
                  </a:lnTo>
                  <a:close/>
                </a:path>
                <a:path w="2792095" h="491490">
                  <a:moveTo>
                    <a:pt x="1639976" y="181584"/>
                  </a:moveTo>
                  <a:lnTo>
                    <a:pt x="1639912" y="177342"/>
                  </a:lnTo>
                  <a:lnTo>
                    <a:pt x="1639189" y="173532"/>
                  </a:lnTo>
                  <a:lnTo>
                    <a:pt x="1637982" y="167182"/>
                  </a:lnTo>
                  <a:lnTo>
                    <a:pt x="1631632" y="162102"/>
                  </a:lnTo>
                  <a:lnTo>
                    <a:pt x="1620837" y="162102"/>
                  </a:lnTo>
                  <a:lnTo>
                    <a:pt x="1581099" y="172262"/>
                  </a:lnTo>
                  <a:lnTo>
                    <a:pt x="1525460" y="205282"/>
                  </a:lnTo>
                  <a:lnTo>
                    <a:pt x="1393672" y="299262"/>
                  </a:lnTo>
                  <a:lnTo>
                    <a:pt x="1392313" y="303072"/>
                  </a:lnTo>
                  <a:lnTo>
                    <a:pt x="1393088" y="305612"/>
                  </a:lnTo>
                  <a:lnTo>
                    <a:pt x="1394244" y="306882"/>
                  </a:lnTo>
                  <a:lnTo>
                    <a:pt x="1397139" y="306882"/>
                  </a:lnTo>
                  <a:lnTo>
                    <a:pt x="1409382" y="304342"/>
                  </a:lnTo>
                  <a:lnTo>
                    <a:pt x="1424152" y="303072"/>
                  </a:lnTo>
                  <a:lnTo>
                    <a:pt x="1441462" y="301802"/>
                  </a:lnTo>
                  <a:lnTo>
                    <a:pt x="1461300" y="303072"/>
                  </a:lnTo>
                  <a:lnTo>
                    <a:pt x="1442986" y="323392"/>
                  </a:lnTo>
                  <a:lnTo>
                    <a:pt x="1427340" y="343712"/>
                  </a:lnTo>
                  <a:lnTo>
                    <a:pt x="1414373" y="364032"/>
                  </a:lnTo>
                  <a:lnTo>
                    <a:pt x="1404073" y="385622"/>
                  </a:lnTo>
                  <a:lnTo>
                    <a:pt x="1400213" y="394512"/>
                  </a:lnTo>
                  <a:lnTo>
                    <a:pt x="1398295" y="402132"/>
                  </a:lnTo>
                  <a:lnTo>
                    <a:pt x="1398295" y="413562"/>
                  </a:lnTo>
                  <a:lnTo>
                    <a:pt x="1399641" y="417372"/>
                  </a:lnTo>
                  <a:lnTo>
                    <a:pt x="1406194" y="417372"/>
                  </a:lnTo>
                  <a:lnTo>
                    <a:pt x="1411592" y="412292"/>
                  </a:lnTo>
                  <a:lnTo>
                    <a:pt x="1418526" y="399592"/>
                  </a:lnTo>
                  <a:lnTo>
                    <a:pt x="1426108" y="386892"/>
                  </a:lnTo>
                  <a:lnTo>
                    <a:pt x="1434998" y="374192"/>
                  </a:lnTo>
                  <a:lnTo>
                    <a:pt x="1445183" y="358952"/>
                  </a:lnTo>
                  <a:lnTo>
                    <a:pt x="1456677" y="344982"/>
                  </a:lnTo>
                  <a:lnTo>
                    <a:pt x="1485607" y="310692"/>
                  </a:lnTo>
                  <a:lnTo>
                    <a:pt x="1509890" y="303072"/>
                  </a:lnTo>
                  <a:lnTo>
                    <a:pt x="1514932" y="301802"/>
                  </a:lnTo>
                  <a:lnTo>
                    <a:pt x="1525028" y="299262"/>
                  </a:lnTo>
                  <a:lnTo>
                    <a:pt x="1534007" y="294182"/>
                  </a:lnTo>
                  <a:lnTo>
                    <a:pt x="1538503" y="291642"/>
                  </a:lnTo>
                  <a:lnTo>
                    <a:pt x="1540192" y="290372"/>
                  </a:lnTo>
                  <a:lnTo>
                    <a:pt x="1550314" y="282752"/>
                  </a:lnTo>
                  <a:lnTo>
                    <a:pt x="1550898" y="282752"/>
                  </a:lnTo>
                  <a:lnTo>
                    <a:pt x="1550898" y="280212"/>
                  </a:lnTo>
                  <a:lnTo>
                    <a:pt x="1549158" y="278942"/>
                  </a:lnTo>
                  <a:lnTo>
                    <a:pt x="1545691" y="277672"/>
                  </a:lnTo>
                  <a:lnTo>
                    <a:pt x="1538071" y="282752"/>
                  </a:lnTo>
                  <a:lnTo>
                    <a:pt x="1529067" y="286562"/>
                  </a:lnTo>
                  <a:lnTo>
                    <a:pt x="1518704" y="289102"/>
                  </a:lnTo>
                  <a:lnTo>
                    <a:pt x="1506956" y="290372"/>
                  </a:lnTo>
                  <a:lnTo>
                    <a:pt x="1541462" y="257352"/>
                  </a:lnTo>
                  <a:lnTo>
                    <a:pt x="1570977" y="230682"/>
                  </a:lnTo>
                  <a:lnTo>
                    <a:pt x="1595513" y="209092"/>
                  </a:lnTo>
                  <a:lnTo>
                    <a:pt x="1616989" y="192582"/>
                  </a:lnTo>
                  <a:lnTo>
                    <a:pt x="1617751" y="191312"/>
                  </a:lnTo>
                  <a:lnTo>
                    <a:pt x="1617370" y="190042"/>
                  </a:lnTo>
                  <a:lnTo>
                    <a:pt x="1616595" y="186232"/>
                  </a:lnTo>
                  <a:lnTo>
                    <a:pt x="1614868" y="186232"/>
                  </a:lnTo>
                  <a:lnTo>
                    <a:pt x="1612163" y="188772"/>
                  </a:lnTo>
                  <a:lnTo>
                    <a:pt x="1600428" y="193852"/>
                  </a:lnTo>
                  <a:lnTo>
                    <a:pt x="1585429" y="202742"/>
                  </a:lnTo>
                  <a:lnTo>
                    <a:pt x="1545691" y="229412"/>
                  </a:lnTo>
                  <a:lnTo>
                    <a:pt x="1511007" y="257352"/>
                  </a:lnTo>
                  <a:lnTo>
                    <a:pt x="1472857" y="291642"/>
                  </a:lnTo>
                  <a:lnTo>
                    <a:pt x="1454365" y="291642"/>
                  </a:lnTo>
                  <a:lnTo>
                    <a:pt x="1439329" y="292912"/>
                  </a:lnTo>
                  <a:lnTo>
                    <a:pt x="1427772" y="292912"/>
                  </a:lnTo>
                  <a:lnTo>
                    <a:pt x="1419682" y="294182"/>
                  </a:lnTo>
                  <a:lnTo>
                    <a:pt x="1446034" y="275132"/>
                  </a:lnTo>
                  <a:lnTo>
                    <a:pt x="1473657" y="254812"/>
                  </a:lnTo>
                  <a:lnTo>
                    <a:pt x="1502537" y="235762"/>
                  </a:lnTo>
                  <a:lnTo>
                    <a:pt x="1561350" y="196392"/>
                  </a:lnTo>
                  <a:lnTo>
                    <a:pt x="1585798" y="183692"/>
                  </a:lnTo>
                  <a:lnTo>
                    <a:pt x="1606003" y="176072"/>
                  </a:lnTo>
                  <a:lnTo>
                    <a:pt x="1621993" y="173532"/>
                  </a:lnTo>
                  <a:lnTo>
                    <a:pt x="1628152" y="173532"/>
                  </a:lnTo>
                  <a:lnTo>
                    <a:pt x="1633550" y="176072"/>
                  </a:lnTo>
                  <a:lnTo>
                    <a:pt x="1638173" y="181152"/>
                  </a:lnTo>
                  <a:lnTo>
                    <a:pt x="1638566" y="182422"/>
                  </a:lnTo>
                  <a:lnTo>
                    <a:pt x="1639722" y="182422"/>
                  </a:lnTo>
                  <a:lnTo>
                    <a:pt x="1639976" y="181584"/>
                  </a:lnTo>
                  <a:close/>
                </a:path>
                <a:path w="2792095" h="491490">
                  <a:moveTo>
                    <a:pt x="1640497" y="181152"/>
                  </a:moveTo>
                  <a:lnTo>
                    <a:pt x="1640103" y="181152"/>
                  </a:lnTo>
                  <a:lnTo>
                    <a:pt x="1639976" y="181584"/>
                  </a:lnTo>
                  <a:lnTo>
                    <a:pt x="1640103" y="182422"/>
                  </a:lnTo>
                  <a:lnTo>
                    <a:pt x="1640497" y="181152"/>
                  </a:lnTo>
                  <a:close/>
                </a:path>
                <a:path w="2792095" h="491490">
                  <a:moveTo>
                    <a:pt x="1931758" y="289902"/>
                  </a:moveTo>
                  <a:lnTo>
                    <a:pt x="1929561" y="274193"/>
                  </a:lnTo>
                  <a:lnTo>
                    <a:pt x="1924291" y="263258"/>
                  </a:lnTo>
                  <a:lnTo>
                    <a:pt x="1923072" y="260705"/>
                  </a:lnTo>
                  <a:lnTo>
                    <a:pt x="1912442" y="250317"/>
                  </a:lnTo>
                  <a:lnTo>
                    <a:pt x="1897849" y="243878"/>
                  </a:lnTo>
                  <a:lnTo>
                    <a:pt x="1907794" y="238264"/>
                  </a:lnTo>
                  <a:lnTo>
                    <a:pt x="1912353" y="233222"/>
                  </a:lnTo>
                  <a:lnTo>
                    <a:pt x="1915528" y="229704"/>
                  </a:lnTo>
                  <a:lnTo>
                    <a:pt x="1920532" y="219151"/>
                  </a:lnTo>
                  <a:lnTo>
                    <a:pt x="1922310" y="207543"/>
                  </a:lnTo>
                  <a:lnTo>
                    <a:pt x="1921446" y="198907"/>
                  </a:lnTo>
                  <a:lnTo>
                    <a:pt x="1919960" y="194221"/>
                  </a:lnTo>
                  <a:lnTo>
                    <a:pt x="1918893" y="190830"/>
                  </a:lnTo>
                  <a:lnTo>
                    <a:pt x="1914652" y="183286"/>
                  </a:lnTo>
                  <a:lnTo>
                    <a:pt x="1908746" y="176288"/>
                  </a:lnTo>
                  <a:lnTo>
                    <a:pt x="1901380" y="170434"/>
                  </a:lnTo>
                  <a:lnTo>
                    <a:pt x="1894700" y="167220"/>
                  </a:lnTo>
                  <a:lnTo>
                    <a:pt x="1894700" y="286994"/>
                  </a:lnTo>
                  <a:lnTo>
                    <a:pt x="1892947" y="295973"/>
                  </a:lnTo>
                  <a:lnTo>
                    <a:pt x="1887829" y="303466"/>
                  </a:lnTo>
                  <a:lnTo>
                    <a:pt x="1879473" y="308584"/>
                  </a:lnTo>
                  <a:lnTo>
                    <a:pt x="1868055" y="310489"/>
                  </a:lnTo>
                  <a:lnTo>
                    <a:pt x="1828812" y="310489"/>
                  </a:lnTo>
                  <a:lnTo>
                    <a:pt x="1828812" y="263258"/>
                  </a:lnTo>
                  <a:lnTo>
                    <a:pt x="1868055" y="263258"/>
                  </a:lnTo>
                  <a:lnTo>
                    <a:pt x="1879574" y="265163"/>
                  </a:lnTo>
                  <a:lnTo>
                    <a:pt x="1887918" y="270306"/>
                  </a:lnTo>
                  <a:lnTo>
                    <a:pt x="1892985" y="277863"/>
                  </a:lnTo>
                  <a:lnTo>
                    <a:pt x="1894700" y="286994"/>
                  </a:lnTo>
                  <a:lnTo>
                    <a:pt x="1894700" y="167220"/>
                  </a:lnTo>
                  <a:lnTo>
                    <a:pt x="1892731" y="166268"/>
                  </a:lnTo>
                  <a:lnTo>
                    <a:pt x="1886699" y="164782"/>
                  </a:lnTo>
                  <a:lnTo>
                    <a:pt x="1886699" y="213106"/>
                  </a:lnTo>
                  <a:lnTo>
                    <a:pt x="1885226" y="220751"/>
                  </a:lnTo>
                  <a:lnTo>
                    <a:pt x="1880857" y="227164"/>
                  </a:lnTo>
                  <a:lnTo>
                    <a:pt x="1873732" y="231571"/>
                  </a:lnTo>
                  <a:lnTo>
                    <a:pt x="1863940" y="233222"/>
                  </a:lnTo>
                  <a:lnTo>
                    <a:pt x="1828812" y="233222"/>
                  </a:lnTo>
                  <a:lnTo>
                    <a:pt x="1828812" y="194221"/>
                  </a:lnTo>
                  <a:lnTo>
                    <a:pt x="1865388" y="194221"/>
                  </a:lnTo>
                  <a:lnTo>
                    <a:pt x="1874342" y="195707"/>
                  </a:lnTo>
                  <a:lnTo>
                    <a:pt x="1881047" y="199758"/>
                  </a:lnTo>
                  <a:lnTo>
                    <a:pt x="1885251" y="205765"/>
                  </a:lnTo>
                  <a:lnTo>
                    <a:pt x="1886699" y="213106"/>
                  </a:lnTo>
                  <a:lnTo>
                    <a:pt x="1886699" y="164782"/>
                  </a:lnTo>
                  <a:lnTo>
                    <a:pt x="1882762" y="163791"/>
                  </a:lnTo>
                  <a:lnTo>
                    <a:pt x="1871446" y="162966"/>
                  </a:lnTo>
                  <a:lnTo>
                    <a:pt x="1793443" y="162966"/>
                  </a:lnTo>
                  <a:lnTo>
                    <a:pt x="1793443" y="341985"/>
                  </a:lnTo>
                  <a:lnTo>
                    <a:pt x="1875078" y="341985"/>
                  </a:lnTo>
                  <a:lnTo>
                    <a:pt x="1916252" y="326961"/>
                  </a:lnTo>
                  <a:lnTo>
                    <a:pt x="1930806" y="300532"/>
                  </a:lnTo>
                  <a:lnTo>
                    <a:pt x="1931758" y="289902"/>
                  </a:lnTo>
                  <a:close/>
                </a:path>
                <a:path w="2792095" h="491490">
                  <a:moveTo>
                    <a:pt x="2148802" y="162966"/>
                  </a:moveTo>
                  <a:lnTo>
                    <a:pt x="2124583" y="162966"/>
                  </a:lnTo>
                  <a:lnTo>
                    <a:pt x="2055063" y="264464"/>
                  </a:lnTo>
                  <a:lnTo>
                    <a:pt x="2038464" y="240487"/>
                  </a:lnTo>
                  <a:lnTo>
                    <a:pt x="1984806" y="162966"/>
                  </a:lnTo>
                  <a:lnTo>
                    <a:pt x="1961070" y="162966"/>
                  </a:lnTo>
                  <a:lnTo>
                    <a:pt x="1961070" y="341985"/>
                  </a:lnTo>
                  <a:lnTo>
                    <a:pt x="1996440" y="341985"/>
                  </a:lnTo>
                  <a:lnTo>
                    <a:pt x="1996440" y="240487"/>
                  </a:lnTo>
                  <a:lnTo>
                    <a:pt x="2048522" y="315328"/>
                  </a:lnTo>
                  <a:lnTo>
                    <a:pt x="2060867" y="315328"/>
                  </a:lnTo>
                  <a:lnTo>
                    <a:pt x="2096262" y="264464"/>
                  </a:lnTo>
                  <a:lnTo>
                    <a:pt x="2112949" y="240487"/>
                  </a:lnTo>
                  <a:lnTo>
                    <a:pt x="2112949" y="341985"/>
                  </a:lnTo>
                  <a:lnTo>
                    <a:pt x="2148802" y="341985"/>
                  </a:lnTo>
                  <a:lnTo>
                    <a:pt x="2148802" y="240487"/>
                  </a:lnTo>
                  <a:lnTo>
                    <a:pt x="2148802" y="162966"/>
                  </a:lnTo>
                  <a:close/>
                </a:path>
                <a:path w="2792095" h="491490">
                  <a:moveTo>
                    <a:pt x="2309888" y="162966"/>
                  </a:moveTo>
                  <a:lnTo>
                    <a:pt x="2188527" y="162966"/>
                  </a:lnTo>
                  <a:lnTo>
                    <a:pt x="2188527" y="341985"/>
                  </a:lnTo>
                  <a:lnTo>
                    <a:pt x="2309888" y="341985"/>
                  </a:lnTo>
                  <a:lnTo>
                    <a:pt x="2309888" y="308546"/>
                  </a:lnTo>
                  <a:lnTo>
                    <a:pt x="2224621" y="308546"/>
                  </a:lnTo>
                  <a:lnTo>
                    <a:pt x="2224621" y="268338"/>
                  </a:lnTo>
                  <a:lnTo>
                    <a:pt x="2303589" y="268338"/>
                  </a:lnTo>
                  <a:lnTo>
                    <a:pt x="2303589" y="234911"/>
                  </a:lnTo>
                  <a:lnTo>
                    <a:pt x="2224621" y="234911"/>
                  </a:lnTo>
                  <a:lnTo>
                    <a:pt x="2224621" y="196405"/>
                  </a:lnTo>
                  <a:lnTo>
                    <a:pt x="2309888" y="196405"/>
                  </a:lnTo>
                  <a:lnTo>
                    <a:pt x="2309888" y="162966"/>
                  </a:lnTo>
                  <a:close/>
                </a:path>
                <a:path w="2792095" h="491490">
                  <a:moveTo>
                    <a:pt x="2500769" y="306616"/>
                  </a:moveTo>
                  <a:lnTo>
                    <a:pt x="2476055" y="284086"/>
                  </a:lnTo>
                  <a:lnTo>
                    <a:pt x="2465019" y="295529"/>
                  </a:lnTo>
                  <a:lnTo>
                    <a:pt x="2452649" y="303707"/>
                  </a:lnTo>
                  <a:lnTo>
                    <a:pt x="2438958" y="308610"/>
                  </a:lnTo>
                  <a:lnTo>
                    <a:pt x="2423972" y="310248"/>
                  </a:lnTo>
                  <a:lnTo>
                    <a:pt x="2412301" y="309245"/>
                  </a:lnTo>
                  <a:lnTo>
                    <a:pt x="2376144" y="285343"/>
                  </a:lnTo>
                  <a:lnTo>
                    <a:pt x="2367051" y="253085"/>
                  </a:lnTo>
                  <a:lnTo>
                    <a:pt x="2368092" y="240919"/>
                  </a:lnTo>
                  <a:lnTo>
                    <a:pt x="2392197" y="203860"/>
                  </a:lnTo>
                  <a:lnTo>
                    <a:pt x="2424214" y="194462"/>
                  </a:lnTo>
                  <a:lnTo>
                    <a:pt x="2438704" y="196088"/>
                  </a:lnTo>
                  <a:lnTo>
                    <a:pt x="2452039" y="200964"/>
                  </a:lnTo>
                  <a:lnTo>
                    <a:pt x="2464244" y="209080"/>
                  </a:lnTo>
                  <a:lnTo>
                    <a:pt x="2475331" y="220383"/>
                  </a:lnTo>
                  <a:lnTo>
                    <a:pt x="2499309" y="196888"/>
                  </a:lnTo>
                  <a:lnTo>
                    <a:pt x="2497048" y="194462"/>
                  </a:lnTo>
                  <a:lnTo>
                    <a:pt x="2485161" y="181686"/>
                  </a:lnTo>
                  <a:lnTo>
                    <a:pt x="2466975" y="169989"/>
                  </a:lnTo>
                  <a:lnTo>
                    <a:pt x="2445689" y="162483"/>
                  </a:lnTo>
                  <a:lnTo>
                    <a:pt x="2422283" y="159816"/>
                  </a:lnTo>
                  <a:lnTo>
                    <a:pt x="2403741" y="161455"/>
                  </a:lnTo>
                  <a:lnTo>
                    <a:pt x="2356637" y="186220"/>
                  </a:lnTo>
                  <a:lnTo>
                    <a:pt x="2331428" y="233641"/>
                  </a:lnTo>
                  <a:lnTo>
                    <a:pt x="2329751" y="253085"/>
                  </a:lnTo>
                  <a:lnTo>
                    <a:pt x="2331389" y="272338"/>
                  </a:lnTo>
                  <a:lnTo>
                    <a:pt x="2356154" y="319214"/>
                  </a:lnTo>
                  <a:lnTo>
                    <a:pt x="2403094" y="343052"/>
                  </a:lnTo>
                  <a:lnTo>
                    <a:pt x="2421801" y="344639"/>
                  </a:lnTo>
                  <a:lnTo>
                    <a:pt x="2445816" y="341871"/>
                  </a:lnTo>
                  <a:lnTo>
                    <a:pt x="2467546" y="334073"/>
                  </a:lnTo>
                  <a:lnTo>
                    <a:pt x="2486139" y="322059"/>
                  </a:lnTo>
                  <a:lnTo>
                    <a:pt x="2497328" y="310248"/>
                  </a:lnTo>
                  <a:lnTo>
                    <a:pt x="2500769" y="306616"/>
                  </a:lnTo>
                  <a:close/>
                </a:path>
                <a:path w="2792095" h="491490">
                  <a:moveTo>
                    <a:pt x="2647315" y="162966"/>
                  </a:moveTo>
                  <a:lnTo>
                    <a:pt x="2508758" y="162966"/>
                  </a:lnTo>
                  <a:lnTo>
                    <a:pt x="2508758" y="197612"/>
                  </a:lnTo>
                  <a:lnTo>
                    <a:pt x="2559875" y="197612"/>
                  </a:lnTo>
                  <a:lnTo>
                    <a:pt x="2559875" y="341985"/>
                  </a:lnTo>
                  <a:lnTo>
                    <a:pt x="2596210" y="341985"/>
                  </a:lnTo>
                  <a:lnTo>
                    <a:pt x="2596210" y="197612"/>
                  </a:lnTo>
                  <a:lnTo>
                    <a:pt x="2647315" y="197612"/>
                  </a:lnTo>
                  <a:lnTo>
                    <a:pt x="2647315" y="162966"/>
                  </a:lnTo>
                  <a:close/>
                </a:path>
                <a:path w="2792095" h="491490">
                  <a:moveTo>
                    <a:pt x="2791930" y="162966"/>
                  </a:moveTo>
                  <a:lnTo>
                    <a:pt x="2670568" y="162966"/>
                  </a:lnTo>
                  <a:lnTo>
                    <a:pt x="2670568" y="341985"/>
                  </a:lnTo>
                  <a:lnTo>
                    <a:pt x="2791930" y="341985"/>
                  </a:lnTo>
                  <a:lnTo>
                    <a:pt x="2791930" y="308546"/>
                  </a:lnTo>
                  <a:lnTo>
                    <a:pt x="2706662" y="308546"/>
                  </a:lnTo>
                  <a:lnTo>
                    <a:pt x="2706662" y="268338"/>
                  </a:lnTo>
                  <a:lnTo>
                    <a:pt x="2785630" y="268338"/>
                  </a:lnTo>
                  <a:lnTo>
                    <a:pt x="2785630" y="234911"/>
                  </a:lnTo>
                  <a:lnTo>
                    <a:pt x="2706662" y="234911"/>
                  </a:lnTo>
                  <a:lnTo>
                    <a:pt x="2706662" y="196405"/>
                  </a:lnTo>
                  <a:lnTo>
                    <a:pt x="2791930" y="196405"/>
                  </a:lnTo>
                  <a:lnTo>
                    <a:pt x="2791930" y="162966"/>
                  </a:lnTo>
                  <a:close/>
                </a:path>
              </a:pathLst>
            </a:custGeom>
            <a:solidFill>
              <a:srgbClr val="C6A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05577" y="6564761"/>
              <a:ext cx="171018" cy="18482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060900" y="6564520"/>
              <a:ext cx="811530" cy="185420"/>
            </a:xfrm>
            <a:custGeom>
              <a:avLst/>
              <a:gdLst/>
              <a:ahLst/>
              <a:cxnLst/>
              <a:rect l="l" t="t" r="r" b="b"/>
              <a:pathLst>
                <a:path w="811529" h="185420">
                  <a:moveTo>
                    <a:pt x="35848" y="3390"/>
                  </a:moveTo>
                  <a:lnTo>
                    <a:pt x="0" y="3390"/>
                  </a:lnTo>
                  <a:lnTo>
                    <a:pt x="0" y="182401"/>
                  </a:lnTo>
                  <a:lnTo>
                    <a:pt x="35848" y="182401"/>
                  </a:lnTo>
                  <a:lnTo>
                    <a:pt x="35848" y="109490"/>
                  </a:lnTo>
                  <a:lnTo>
                    <a:pt x="146789" y="109490"/>
                  </a:lnTo>
                  <a:lnTo>
                    <a:pt x="146789" y="74851"/>
                  </a:lnTo>
                  <a:lnTo>
                    <a:pt x="35848" y="74851"/>
                  </a:lnTo>
                  <a:lnTo>
                    <a:pt x="35848" y="3390"/>
                  </a:lnTo>
                  <a:close/>
                </a:path>
                <a:path w="811529" h="185420">
                  <a:moveTo>
                    <a:pt x="146789" y="109490"/>
                  </a:moveTo>
                  <a:lnTo>
                    <a:pt x="110940" y="109490"/>
                  </a:lnTo>
                  <a:lnTo>
                    <a:pt x="110940" y="182401"/>
                  </a:lnTo>
                  <a:lnTo>
                    <a:pt x="146789" y="182401"/>
                  </a:lnTo>
                  <a:lnTo>
                    <a:pt x="146789" y="109490"/>
                  </a:lnTo>
                  <a:close/>
                </a:path>
                <a:path w="811529" h="185420">
                  <a:moveTo>
                    <a:pt x="146789" y="3390"/>
                  </a:moveTo>
                  <a:lnTo>
                    <a:pt x="110940" y="3390"/>
                  </a:lnTo>
                  <a:lnTo>
                    <a:pt x="110940" y="74851"/>
                  </a:lnTo>
                  <a:lnTo>
                    <a:pt x="146789" y="74851"/>
                  </a:lnTo>
                  <a:lnTo>
                    <a:pt x="146789" y="3390"/>
                  </a:lnTo>
                  <a:close/>
                </a:path>
                <a:path w="811529" h="185420">
                  <a:moveTo>
                    <a:pt x="265971" y="3390"/>
                  </a:moveTo>
                  <a:lnTo>
                    <a:pt x="236659" y="3390"/>
                  </a:lnTo>
                  <a:lnTo>
                    <a:pt x="168349" y="182401"/>
                  </a:lnTo>
                  <a:lnTo>
                    <a:pt x="205894" y="182401"/>
                  </a:lnTo>
                  <a:lnTo>
                    <a:pt x="219703" y="143643"/>
                  </a:lnTo>
                  <a:lnTo>
                    <a:pt x="318729" y="143643"/>
                  </a:lnTo>
                  <a:lnTo>
                    <a:pt x="306701" y="111668"/>
                  </a:lnTo>
                  <a:lnTo>
                    <a:pt x="229877" y="111668"/>
                  </a:lnTo>
                  <a:lnTo>
                    <a:pt x="251193" y="52081"/>
                  </a:lnTo>
                  <a:lnTo>
                    <a:pt x="284286" y="52081"/>
                  </a:lnTo>
                  <a:lnTo>
                    <a:pt x="265971" y="3390"/>
                  </a:lnTo>
                  <a:close/>
                </a:path>
                <a:path w="811529" h="185420">
                  <a:moveTo>
                    <a:pt x="318729" y="143643"/>
                  </a:moveTo>
                  <a:lnTo>
                    <a:pt x="282200" y="143643"/>
                  </a:lnTo>
                  <a:lnTo>
                    <a:pt x="295523" y="182401"/>
                  </a:lnTo>
                  <a:lnTo>
                    <a:pt x="333308" y="182401"/>
                  </a:lnTo>
                  <a:lnTo>
                    <a:pt x="318729" y="143643"/>
                  </a:lnTo>
                  <a:close/>
                </a:path>
                <a:path w="811529" h="185420">
                  <a:moveTo>
                    <a:pt x="284286" y="52081"/>
                  </a:moveTo>
                  <a:lnTo>
                    <a:pt x="251193" y="52081"/>
                  </a:lnTo>
                  <a:lnTo>
                    <a:pt x="272026" y="111668"/>
                  </a:lnTo>
                  <a:lnTo>
                    <a:pt x="306701" y="111668"/>
                  </a:lnTo>
                  <a:lnTo>
                    <a:pt x="284286" y="52081"/>
                  </a:lnTo>
                  <a:close/>
                </a:path>
                <a:path w="811529" h="185420">
                  <a:moveTo>
                    <a:pt x="378852" y="3390"/>
                  </a:moveTo>
                  <a:lnTo>
                    <a:pt x="355114" y="3390"/>
                  </a:lnTo>
                  <a:lnTo>
                    <a:pt x="355114" y="182401"/>
                  </a:lnTo>
                  <a:lnTo>
                    <a:pt x="390476" y="182401"/>
                  </a:lnTo>
                  <a:lnTo>
                    <a:pt x="390476" y="80906"/>
                  </a:lnTo>
                  <a:lnTo>
                    <a:pt x="432502" y="80906"/>
                  </a:lnTo>
                  <a:lnTo>
                    <a:pt x="378852" y="3390"/>
                  </a:lnTo>
                  <a:close/>
                </a:path>
                <a:path w="811529" h="185420">
                  <a:moveTo>
                    <a:pt x="542843" y="80906"/>
                  </a:moveTo>
                  <a:lnTo>
                    <a:pt x="506991" y="80906"/>
                  </a:lnTo>
                  <a:lnTo>
                    <a:pt x="506991" y="182401"/>
                  </a:lnTo>
                  <a:lnTo>
                    <a:pt x="542843" y="182401"/>
                  </a:lnTo>
                  <a:lnTo>
                    <a:pt x="542843" y="80906"/>
                  </a:lnTo>
                  <a:close/>
                </a:path>
                <a:path w="811529" h="185420">
                  <a:moveTo>
                    <a:pt x="432502" y="80906"/>
                  </a:moveTo>
                  <a:lnTo>
                    <a:pt x="390476" y="80906"/>
                  </a:lnTo>
                  <a:lnTo>
                    <a:pt x="442558" y="155754"/>
                  </a:lnTo>
                  <a:lnTo>
                    <a:pt x="454914" y="155754"/>
                  </a:lnTo>
                  <a:lnTo>
                    <a:pt x="490306" y="104886"/>
                  </a:lnTo>
                  <a:lnTo>
                    <a:pt x="449099" y="104886"/>
                  </a:lnTo>
                  <a:lnTo>
                    <a:pt x="432502" y="80906"/>
                  </a:lnTo>
                  <a:close/>
                </a:path>
                <a:path w="811529" h="185420">
                  <a:moveTo>
                    <a:pt x="542843" y="3390"/>
                  </a:moveTo>
                  <a:lnTo>
                    <a:pt x="518619" y="3390"/>
                  </a:lnTo>
                  <a:lnTo>
                    <a:pt x="449099" y="104886"/>
                  </a:lnTo>
                  <a:lnTo>
                    <a:pt x="490306" y="104886"/>
                  </a:lnTo>
                  <a:lnTo>
                    <a:pt x="506991" y="80906"/>
                  </a:lnTo>
                  <a:lnTo>
                    <a:pt x="542843" y="80906"/>
                  </a:lnTo>
                  <a:lnTo>
                    <a:pt x="542843" y="3390"/>
                  </a:lnTo>
                  <a:close/>
                </a:path>
                <a:path w="811529" h="185420">
                  <a:moveTo>
                    <a:pt x="617932" y="3390"/>
                  </a:moveTo>
                  <a:lnTo>
                    <a:pt x="582569" y="3390"/>
                  </a:lnTo>
                  <a:lnTo>
                    <a:pt x="582569" y="182401"/>
                  </a:lnTo>
                  <a:lnTo>
                    <a:pt x="605095" y="182401"/>
                  </a:lnTo>
                  <a:lnTo>
                    <a:pt x="653246" y="121359"/>
                  </a:lnTo>
                  <a:lnTo>
                    <a:pt x="617932" y="121359"/>
                  </a:lnTo>
                  <a:lnTo>
                    <a:pt x="617932" y="3390"/>
                  </a:lnTo>
                  <a:close/>
                </a:path>
                <a:path w="811529" h="185420">
                  <a:moveTo>
                    <a:pt x="732750" y="65401"/>
                  </a:moveTo>
                  <a:lnTo>
                    <a:pt x="697387" y="65401"/>
                  </a:lnTo>
                  <a:lnTo>
                    <a:pt x="697387" y="182401"/>
                  </a:lnTo>
                  <a:lnTo>
                    <a:pt x="732750" y="182401"/>
                  </a:lnTo>
                  <a:lnTo>
                    <a:pt x="732750" y="65401"/>
                  </a:lnTo>
                  <a:close/>
                </a:path>
                <a:path w="811529" h="185420">
                  <a:moveTo>
                    <a:pt x="732750" y="3390"/>
                  </a:moveTo>
                  <a:lnTo>
                    <a:pt x="710225" y="3390"/>
                  </a:lnTo>
                  <a:lnTo>
                    <a:pt x="617932" y="121359"/>
                  </a:lnTo>
                  <a:lnTo>
                    <a:pt x="653246" y="121359"/>
                  </a:lnTo>
                  <a:lnTo>
                    <a:pt x="697387" y="65401"/>
                  </a:lnTo>
                  <a:lnTo>
                    <a:pt x="732750" y="65401"/>
                  </a:lnTo>
                  <a:lnTo>
                    <a:pt x="732750" y="3390"/>
                  </a:lnTo>
                  <a:close/>
                </a:path>
                <a:path w="811529" h="185420">
                  <a:moveTo>
                    <a:pt x="809297" y="0"/>
                  </a:moveTo>
                  <a:lnTo>
                    <a:pt x="773203" y="0"/>
                  </a:lnTo>
                  <a:lnTo>
                    <a:pt x="775144" y="132742"/>
                  </a:lnTo>
                  <a:lnTo>
                    <a:pt x="806874" y="132742"/>
                  </a:lnTo>
                  <a:lnTo>
                    <a:pt x="809297" y="0"/>
                  </a:lnTo>
                  <a:close/>
                </a:path>
                <a:path w="811529" h="185420">
                  <a:moveTo>
                    <a:pt x="791372" y="146066"/>
                  </a:moveTo>
                  <a:lnTo>
                    <a:pt x="783427" y="147561"/>
                  </a:lnTo>
                  <a:lnTo>
                    <a:pt x="777050" y="151668"/>
                  </a:lnTo>
                  <a:lnTo>
                    <a:pt x="772807" y="157818"/>
                  </a:lnTo>
                  <a:lnTo>
                    <a:pt x="771267" y="165445"/>
                  </a:lnTo>
                  <a:lnTo>
                    <a:pt x="772807" y="173454"/>
                  </a:lnTo>
                  <a:lnTo>
                    <a:pt x="777050" y="179736"/>
                  </a:lnTo>
                  <a:lnTo>
                    <a:pt x="783427" y="183838"/>
                  </a:lnTo>
                  <a:lnTo>
                    <a:pt x="791372" y="185306"/>
                  </a:lnTo>
                  <a:lnTo>
                    <a:pt x="799037" y="183838"/>
                  </a:lnTo>
                  <a:lnTo>
                    <a:pt x="805270" y="179736"/>
                  </a:lnTo>
                  <a:lnTo>
                    <a:pt x="809460" y="173454"/>
                  </a:lnTo>
                  <a:lnTo>
                    <a:pt x="810992" y="165445"/>
                  </a:lnTo>
                  <a:lnTo>
                    <a:pt x="809460" y="157818"/>
                  </a:lnTo>
                  <a:lnTo>
                    <a:pt x="805270" y="151668"/>
                  </a:lnTo>
                  <a:lnTo>
                    <a:pt x="799037" y="147561"/>
                  </a:lnTo>
                  <a:lnTo>
                    <a:pt x="791372" y="146066"/>
                  </a:lnTo>
                  <a:close/>
                </a:path>
              </a:pathLst>
            </a:custGeom>
            <a:solidFill>
              <a:srgbClr val="C6A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088704" y="5057276"/>
            <a:ext cx="2021839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65" dirty="0">
                <a:solidFill>
                  <a:srgbClr val="C6A36A"/>
                </a:solidFill>
                <a:latin typeface="Sitka Heading"/>
                <a:cs typeface="Sitka Heading"/>
              </a:rPr>
              <a:t>РЕСТОРАН</a:t>
            </a:r>
            <a:r>
              <a:rPr sz="700" b="1" spc="-30" dirty="0">
                <a:solidFill>
                  <a:srgbClr val="C6A36A"/>
                </a:solidFill>
                <a:latin typeface="Sitka Heading"/>
                <a:cs typeface="Sitka Heading"/>
              </a:rPr>
              <a:t> </a:t>
            </a:r>
            <a:r>
              <a:rPr sz="700" b="1" spc="65" dirty="0">
                <a:solidFill>
                  <a:srgbClr val="C6A36A"/>
                </a:solidFill>
                <a:latin typeface="Sitka Heading"/>
                <a:cs typeface="Sitka Heading"/>
              </a:rPr>
              <a:t>ВЫЕЗДНОГО</a:t>
            </a:r>
            <a:r>
              <a:rPr sz="700" b="1" spc="-25" dirty="0">
                <a:solidFill>
                  <a:srgbClr val="C6A36A"/>
                </a:solidFill>
                <a:latin typeface="Sitka Heading"/>
                <a:cs typeface="Sitka Heading"/>
              </a:rPr>
              <a:t> </a:t>
            </a:r>
            <a:r>
              <a:rPr sz="700" b="1" spc="60" dirty="0">
                <a:solidFill>
                  <a:srgbClr val="C6A36A"/>
                </a:solidFill>
                <a:latin typeface="Sitka Heading"/>
                <a:cs typeface="Sitka Heading"/>
              </a:rPr>
              <a:t>ОБСHУЖИВАНИЯ</a:t>
            </a:r>
            <a:endParaRPr sz="700">
              <a:latin typeface="Sitka Heading"/>
              <a:cs typeface="Sitka Heading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684260" cy="7578090"/>
            <a:chOff x="0" y="0"/>
            <a:chExt cx="8684260" cy="7578090"/>
          </a:xfrm>
        </p:grpSpPr>
        <p:sp>
          <p:nvSpPr>
            <p:cNvPr id="3" name="object 3"/>
            <p:cNvSpPr/>
            <p:nvPr/>
          </p:nvSpPr>
          <p:spPr>
            <a:xfrm>
              <a:off x="5153019" y="0"/>
              <a:ext cx="1854200" cy="7560309"/>
            </a:xfrm>
            <a:custGeom>
              <a:avLst/>
              <a:gdLst/>
              <a:ahLst/>
              <a:cxnLst/>
              <a:rect l="l" t="t" r="r" b="b"/>
              <a:pathLst>
                <a:path w="1854200" h="7560309">
                  <a:moveTo>
                    <a:pt x="0" y="0"/>
                  </a:moveTo>
                  <a:lnTo>
                    <a:pt x="32222" y="25548"/>
                  </a:lnTo>
                  <a:lnTo>
                    <a:pt x="67150" y="53770"/>
                  </a:lnTo>
                  <a:lnTo>
                    <a:pt x="101811" y="82307"/>
                  </a:lnTo>
                  <a:lnTo>
                    <a:pt x="136202" y="111158"/>
                  </a:lnTo>
                  <a:lnTo>
                    <a:pt x="170321" y="140321"/>
                  </a:lnTo>
                  <a:lnTo>
                    <a:pt x="204166" y="169792"/>
                  </a:lnTo>
                  <a:lnTo>
                    <a:pt x="237735" y="199570"/>
                  </a:lnTo>
                  <a:lnTo>
                    <a:pt x="271025" y="229653"/>
                  </a:lnTo>
                  <a:lnTo>
                    <a:pt x="304035" y="260038"/>
                  </a:lnTo>
                  <a:lnTo>
                    <a:pt x="336761" y="290724"/>
                  </a:lnTo>
                  <a:lnTo>
                    <a:pt x="369203" y="321707"/>
                  </a:lnTo>
                  <a:lnTo>
                    <a:pt x="401358" y="352987"/>
                  </a:lnTo>
                  <a:lnTo>
                    <a:pt x="433223" y="384561"/>
                  </a:lnTo>
                  <a:lnTo>
                    <a:pt x="464796" y="416426"/>
                  </a:lnTo>
                  <a:lnTo>
                    <a:pt x="496076" y="448580"/>
                  </a:lnTo>
                  <a:lnTo>
                    <a:pt x="527060" y="481022"/>
                  </a:lnTo>
                  <a:lnTo>
                    <a:pt x="557745" y="513748"/>
                  </a:lnTo>
                  <a:lnTo>
                    <a:pt x="588130" y="546758"/>
                  </a:lnTo>
                  <a:lnTo>
                    <a:pt x="618213" y="580048"/>
                  </a:lnTo>
                  <a:lnTo>
                    <a:pt x="647991" y="613617"/>
                  </a:lnTo>
                  <a:lnTo>
                    <a:pt x="677463" y="647462"/>
                  </a:lnTo>
                  <a:lnTo>
                    <a:pt x="706625" y="681581"/>
                  </a:lnTo>
                  <a:lnTo>
                    <a:pt x="735476" y="715972"/>
                  </a:lnTo>
                  <a:lnTo>
                    <a:pt x="764014" y="750633"/>
                  </a:lnTo>
                  <a:lnTo>
                    <a:pt x="792236" y="785561"/>
                  </a:lnTo>
                  <a:lnTo>
                    <a:pt x="820140" y="820755"/>
                  </a:lnTo>
                  <a:lnTo>
                    <a:pt x="847724" y="856212"/>
                  </a:lnTo>
                  <a:lnTo>
                    <a:pt x="874986" y="891930"/>
                  </a:lnTo>
                  <a:lnTo>
                    <a:pt x="901924" y="927906"/>
                  </a:lnTo>
                  <a:lnTo>
                    <a:pt x="928535" y="964140"/>
                  </a:lnTo>
                  <a:lnTo>
                    <a:pt x="954818" y="1000628"/>
                  </a:lnTo>
                  <a:lnTo>
                    <a:pt x="980770" y="1037368"/>
                  </a:lnTo>
                  <a:lnTo>
                    <a:pt x="1006388" y="1074358"/>
                  </a:lnTo>
                  <a:lnTo>
                    <a:pt x="1031672" y="1111597"/>
                  </a:lnTo>
                  <a:lnTo>
                    <a:pt x="1056618" y="1149081"/>
                  </a:lnTo>
                  <a:lnTo>
                    <a:pt x="1081224" y="1186808"/>
                  </a:lnTo>
                  <a:lnTo>
                    <a:pt x="1105489" y="1224777"/>
                  </a:lnTo>
                  <a:lnTo>
                    <a:pt x="1129410" y="1262985"/>
                  </a:lnTo>
                  <a:lnTo>
                    <a:pt x="1152984" y="1301431"/>
                  </a:lnTo>
                  <a:lnTo>
                    <a:pt x="1176211" y="1340110"/>
                  </a:lnTo>
                  <a:lnTo>
                    <a:pt x="1199086" y="1379023"/>
                  </a:lnTo>
                  <a:lnTo>
                    <a:pt x="1221609" y="1418166"/>
                  </a:lnTo>
                  <a:lnTo>
                    <a:pt x="1243777" y="1457538"/>
                  </a:lnTo>
                  <a:lnTo>
                    <a:pt x="1265589" y="1497135"/>
                  </a:lnTo>
                  <a:lnTo>
                    <a:pt x="1287040" y="1536957"/>
                  </a:lnTo>
                  <a:lnTo>
                    <a:pt x="1308131" y="1577000"/>
                  </a:lnTo>
                  <a:lnTo>
                    <a:pt x="1328858" y="1617262"/>
                  </a:lnTo>
                  <a:lnTo>
                    <a:pt x="1349218" y="1657742"/>
                  </a:lnTo>
                  <a:lnTo>
                    <a:pt x="1369212" y="1698438"/>
                  </a:lnTo>
                  <a:lnTo>
                    <a:pt x="1388834" y="1739346"/>
                  </a:lnTo>
                  <a:lnTo>
                    <a:pt x="1408085" y="1780465"/>
                  </a:lnTo>
                  <a:lnTo>
                    <a:pt x="1426961" y="1821793"/>
                  </a:lnTo>
                  <a:lnTo>
                    <a:pt x="1445460" y="1863327"/>
                  </a:lnTo>
                  <a:lnTo>
                    <a:pt x="1463581" y="1905065"/>
                  </a:lnTo>
                  <a:lnTo>
                    <a:pt x="1481320" y="1947006"/>
                  </a:lnTo>
                  <a:lnTo>
                    <a:pt x="1498676" y="1989146"/>
                  </a:lnTo>
                  <a:lnTo>
                    <a:pt x="1515647" y="2031484"/>
                  </a:lnTo>
                  <a:lnTo>
                    <a:pt x="1532230" y="2074018"/>
                  </a:lnTo>
                  <a:lnTo>
                    <a:pt x="1548423" y="2116745"/>
                  </a:lnTo>
                  <a:lnTo>
                    <a:pt x="1564224" y="2159663"/>
                  </a:lnTo>
                  <a:lnTo>
                    <a:pt x="1579631" y="2202771"/>
                  </a:lnTo>
                  <a:lnTo>
                    <a:pt x="1594642" y="2246065"/>
                  </a:lnTo>
                  <a:lnTo>
                    <a:pt x="1609254" y="2289543"/>
                  </a:lnTo>
                  <a:lnTo>
                    <a:pt x="1623465" y="2333205"/>
                  </a:lnTo>
                  <a:lnTo>
                    <a:pt x="1637274" y="2377046"/>
                  </a:lnTo>
                  <a:lnTo>
                    <a:pt x="1650677" y="2421065"/>
                  </a:lnTo>
                  <a:lnTo>
                    <a:pt x="1663673" y="2465261"/>
                  </a:lnTo>
                  <a:lnTo>
                    <a:pt x="1676260" y="2509630"/>
                  </a:lnTo>
                  <a:lnTo>
                    <a:pt x="1688435" y="2554170"/>
                  </a:lnTo>
                  <a:lnTo>
                    <a:pt x="1700197" y="2598880"/>
                  </a:lnTo>
                  <a:lnTo>
                    <a:pt x="1711542" y="2643757"/>
                  </a:lnTo>
                  <a:lnTo>
                    <a:pt x="1722469" y="2688800"/>
                  </a:lnTo>
                  <a:lnTo>
                    <a:pt x="1732976" y="2734004"/>
                  </a:lnTo>
                  <a:lnTo>
                    <a:pt x="1743060" y="2779370"/>
                  </a:lnTo>
                  <a:lnTo>
                    <a:pt x="1752720" y="2824894"/>
                  </a:lnTo>
                  <a:lnTo>
                    <a:pt x="1761952" y="2870574"/>
                  </a:lnTo>
                  <a:lnTo>
                    <a:pt x="1770756" y="2916408"/>
                  </a:lnTo>
                  <a:lnTo>
                    <a:pt x="1779128" y="2962395"/>
                  </a:lnTo>
                  <a:lnTo>
                    <a:pt x="1787067" y="3008530"/>
                  </a:lnTo>
                  <a:lnTo>
                    <a:pt x="1794570" y="3054814"/>
                  </a:lnTo>
                  <a:lnTo>
                    <a:pt x="1801635" y="3101243"/>
                  </a:lnTo>
                  <a:lnTo>
                    <a:pt x="1808260" y="3147815"/>
                  </a:lnTo>
                  <a:lnTo>
                    <a:pt x="1814443" y="3194527"/>
                  </a:lnTo>
                  <a:lnTo>
                    <a:pt x="1820182" y="3241379"/>
                  </a:lnTo>
                  <a:lnTo>
                    <a:pt x="1825474" y="3288367"/>
                  </a:lnTo>
                  <a:lnTo>
                    <a:pt x="1830318" y="3335490"/>
                  </a:lnTo>
                  <a:lnTo>
                    <a:pt x="1834710" y="3382745"/>
                  </a:lnTo>
                  <a:lnTo>
                    <a:pt x="1838650" y="3430130"/>
                  </a:lnTo>
                  <a:lnTo>
                    <a:pt x="1842134" y="3477643"/>
                  </a:lnTo>
                  <a:lnTo>
                    <a:pt x="1845160" y="3525281"/>
                  </a:lnTo>
                  <a:lnTo>
                    <a:pt x="1847727" y="3573043"/>
                  </a:lnTo>
                  <a:lnTo>
                    <a:pt x="1849833" y="3620927"/>
                  </a:lnTo>
                  <a:lnTo>
                    <a:pt x="1851474" y="3668929"/>
                  </a:lnTo>
                  <a:lnTo>
                    <a:pt x="1852649" y="3717049"/>
                  </a:lnTo>
                  <a:lnTo>
                    <a:pt x="1853355" y="3765283"/>
                  </a:lnTo>
                  <a:lnTo>
                    <a:pt x="1853591" y="3813630"/>
                  </a:lnTo>
                  <a:lnTo>
                    <a:pt x="1853355" y="3861977"/>
                  </a:lnTo>
                  <a:lnTo>
                    <a:pt x="1852649" y="3910211"/>
                  </a:lnTo>
                  <a:lnTo>
                    <a:pt x="1851474" y="3958331"/>
                  </a:lnTo>
                  <a:lnTo>
                    <a:pt x="1849833" y="4006333"/>
                  </a:lnTo>
                  <a:lnTo>
                    <a:pt x="1847727" y="4054217"/>
                  </a:lnTo>
                  <a:lnTo>
                    <a:pt x="1845160" y="4101979"/>
                  </a:lnTo>
                  <a:lnTo>
                    <a:pt x="1842134" y="4149617"/>
                  </a:lnTo>
                  <a:lnTo>
                    <a:pt x="1838650" y="4197130"/>
                  </a:lnTo>
                  <a:lnTo>
                    <a:pt x="1834710" y="4244515"/>
                  </a:lnTo>
                  <a:lnTo>
                    <a:pt x="1830318" y="4291770"/>
                  </a:lnTo>
                  <a:lnTo>
                    <a:pt x="1825474" y="4338892"/>
                  </a:lnTo>
                  <a:lnTo>
                    <a:pt x="1820182" y="4385881"/>
                  </a:lnTo>
                  <a:lnTo>
                    <a:pt x="1814443" y="4432732"/>
                  </a:lnTo>
                  <a:lnTo>
                    <a:pt x="1808260" y="4479445"/>
                  </a:lnTo>
                  <a:lnTo>
                    <a:pt x="1801635" y="4526017"/>
                  </a:lnTo>
                  <a:lnTo>
                    <a:pt x="1794570" y="4572446"/>
                  </a:lnTo>
                  <a:lnTo>
                    <a:pt x="1787067" y="4618729"/>
                  </a:lnTo>
                  <a:lnTo>
                    <a:pt x="1779128" y="4664865"/>
                  </a:lnTo>
                  <a:lnTo>
                    <a:pt x="1770756" y="4710851"/>
                  </a:lnTo>
                  <a:lnTo>
                    <a:pt x="1761952" y="4756685"/>
                  </a:lnTo>
                  <a:lnTo>
                    <a:pt x="1752720" y="4802366"/>
                  </a:lnTo>
                  <a:lnTo>
                    <a:pt x="1743060" y="4847889"/>
                  </a:lnTo>
                  <a:lnTo>
                    <a:pt x="1732976" y="4893255"/>
                  </a:lnTo>
                  <a:lnTo>
                    <a:pt x="1722469" y="4938460"/>
                  </a:lnTo>
                  <a:lnTo>
                    <a:pt x="1711542" y="4983502"/>
                  </a:lnTo>
                  <a:lnTo>
                    <a:pt x="1700197" y="5028379"/>
                  </a:lnTo>
                  <a:lnTo>
                    <a:pt x="1688435" y="5073089"/>
                  </a:lnTo>
                  <a:lnTo>
                    <a:pt x="1676260" y="5117630"/>
                  </a:lnTo>
                  <a:lnTo>
                    <a:pt x="1663673" y="5161999"/>
                  </a:lnTo>
                  <a:lnTo>
                    <a:pt x="1650677" y="5206194"/>
                  </a:lnTo>
                  <a:lnTo>
                    <a:pt x="1637274" y="5250213"/>
                  </a:lnTo>
                  <a:lnTo>
                    <a:pt x="1623465" y="5294055"/>
                  </a:lnTo>
                  <a:lnTo>
                    <a:pt x="1609254" y="5337716"/>
                  </a:lnTo>
                  <a:lnTo>
                    <a:pt x="1594642" y="5381195"/>
                  </a:lnTo>
                  <a:lnTo>
                    <a:pt x="1579631" y="5424489"/>
                  </a:lnTo>
                  <a:lnTo>
                    <a:pt x="1564224" y="5467596"/>
                  </a:lnTo>
                  <a:lnTo>
                    <a:pt x="1548423" y="5510514"/>
                  </a:lnTo>
                  <a:lnTo>
                    <a:pt x="1532230" y="5553241"/>
                  </a:lnTo>
                  <a:lnTo>
                    <a:pt x="1515647" y="5595775"/>
                  </a:lnTo>
                  <a:lnTo>
                    <a:pt x="1498676" y="5638113"/>
                  </a:lnTo>
                  <a:lnTo>
                    <a:pt x="1481320" y="5680253"/>
                  </a:lnTo>
                  <a:lnTo>
                    <a:pt x="1463581" y="5722194"/>
                  </a:lnTo>
                  <a:lnTo>
                    <a:pt x="1445460" y="5763932"/>
                  </a:lnTo>
                  <a:lnTo>
                    <a:pt x="1426961" y="5805467"/>
                  </a:lnTo>
                  <a:lnTo>
                    <a:pt x="1408085" y="5846794"/>
                  </a:lnTo>
                  <a:lnTo>
                    <a:pt x="1388834" y="5887913"/>
                  </a:lnTo>
                  <a:lnTo>
                    <a:pt x="1369212" y="5928822"/>
                  </a:lnTo>
                  <a:lnTo>
                    <a:pt x="1349218" y="5969517"/>
                  </a:lnTo>
                  <a:lnTo>
                    <a:pt x="1328858" y="6009997"/>
                  </a:lnTo>
                  <a:lnTo>
                    <a:pt x="1308131" y="6050260"/>
                  </a:lnTo>
                  <a:lnTo>
                    <a:pt x="1287040" y="6090303"/>
                  </a:lnTo>
                  <a:lnTo>
                    <a:pt x="1265589" y="6130124"/>
                  </a:lnTo>
                  <a:lnTo>
                    <a:pt x="1243777" y="6169722"/>
                  </a:lnTo>
                  <a:lnTo>
                    <a:pt x="1221609" y="6209093"/>
                  </a:lnTo>
                  <a:lnTo>
                    <a:pt x="1199086" y="6248236"/>
                  </a:lnTo>
                  <a:lnTo>
                    <a:pt x="1176211" y="6287149"/>
                  </a:lnTo>
                  <a:lnTo>
                    <a:pt x="1152984" y="6325829"/>
                  </a:lnTo>
                  <a:lnTo>
                    <a:pt x="1129410" y="6364274"/>
                  </a:lnTo>
                  <a:lnTo>
                    <a:pt x="1105489" y="6402482"/>
                  </a:lnTo>
                  <a:lnTo>
                    <a:pt x="1081224" y="6440451"/>
                  </a:lnTo>
                  <a:lnTo>
                    <a:pt x="1056618" y="6478179"/>
                  </a:lnTo>
                  <a:lnTo>
                    <a:pt x="1031672" y="6515663"/>
                  </a:lnTo>
                  <a:lnTo>
                    <a:pt x="1006388" y="6552901"/>
                  </a:lnTo>
                  <a:lnTo>
                    <a:pt x="980770" y="6589891"/>
                  </a:lnTo>
                  <a:lnTo>
                    <a:pt x="954818" y="6626632"/>
                  </a:lnTo>
                  <a:lnTo>
                    <a:pt x="928535" y="6663120"/>
                  </a:lnTo>
                  <a:lnTo>
                    <a:pt x="901924" y="6699353"/>
                  </a:lnTo>
                  <a:lnTo>
                    <a:pt x="874986" y="6735330"/>
                  </a:lnTo>
                  <a:lnTo>
                    <a:pt x="847724" y="6771048"/>
                  </a:lnTo>
                  <a:lnTo>
                    <a:pt x="820140" y="6806505"/>
                  </a:lnTo>
                  <a:lnTo>
                    <a:pt x="792236" y="6841699"/>
                  </a:lnTo>
                  <a:lnTo>
                    <a:pt x="764014" y="6876627"/>
                  </a:lnTo>
                  <a:lnTo>
                    <a:pt x="735476" y="6911288"/>
                  </a:lnTo>
                  <a:lnTo>
                    <a:pt x="706625" y="6945679"/>
                  </a:lnTo>
                  <a:lnTo>
                    <a:pt x="677463" y="6979798"/>
                  </a:lnTo>
                  <a:lnTo>
                    <a:pt x="647991" y="7013643"/>
                  </a:lnTo>
                  <a:lnTo>
                    <a:pt x="618213" y="7047212"/>
                  </a:lnTo>
                  <a:lnTo>
                    <a:pt x="588130" y="7080502"/>
                  </a:lnTo>
                  <a:lnTo>
                    <a:pt x="557745" y="7113511"/>
                  </a:lnTo>
                  <a:lnTo>
                    <a:pt x="527060" y="7146238"/>
                  </a:lnTo>
                  <a:lnTo>
                    <a:pt x="496076" y="7178680"/>
                  </a:lnTo>
                  <a:lnTo>
                    <a:pt x="464796" y="7210834"/>
                  </a:lnTo>
                  <a:lnTo>
                    <a:pt x="433223" y="7242699"/>
                  </a:lnTo>
                  <a:lnTo>
                    <a:pt x="401358" y="7274273"/>
                  </a:lnTo>
                  <a:lnTo>
                    <a:pt x="369203" y="7305552"/>
                  </a:lnTo>
                  <a:lnTo>
                    <a:pt x="336761" y="7336536"/>
                  </a:lnTo>
                  <a:lnTo>
                    <a:pt x="304035" y="7367222"/>
                  </a:lnTo>
                  <a:lnTo>
                    <a:pt x="271025" y="7397607"/>
                  </a:lnTo>
                  <a:lnTo>
                    <a:pt x="237735" y="7427690"/>
                  </a:lnTo>
                  <a:lnTo>
                    <a:pt x="204166" y="7457468"/>
                  </a:lnTo>
                  <a:lnTo>
                    <a:pt x="170321" y="7486939"/>
                  </a:lnTo>
                  <a:lnTo>
                    <a:pt x="136202" y="7516102"/>
                  </a:lnTo>
                  <a:lnTo>
                    <a:pt x="101811" y="7544953"/>
                  </a:lnTo>
                  <a:lnTo>
                    <a:pt x="83868" y="7559726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80889" cy="75597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1740" y="0"/>
              <a:ext cx="3742172" cy="756639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9023483" y="2299917"/>
            <a:ext cx="2724150" cy="245745"/>
          </a:xfrm>
          <a:custGeom>
            <a:avLst/>
            <a:gdLst/>
            <a:ahLst/>
            <a:cxnLst/>
            <a:rect l="l" t="t" r="r" b="b"/>
            <a:pathLst>
              <a:path w="2724150" h="245744">
                <a:moveTo>
                  <a:pt x="122838" y="0"/>
                </a:moveTo>
                <a:lnTo>
                  <a:pt x="75808" y="9123"/>
                </a:lnTo>
                <a:lnTo>
                  <a:pt x="36013" y="36334"/>
                </a:lnTo>
                <a:lnTo>
                  <a:pt x="8963" y="76532"/>
                </a:lnTo>
                <a:lnTo>
                  <a:pt x="0" y="124444"/>
                </a:lnTo>
                <a:lnTo>
                  <a:pt x="2175" y="148990"/>
                </a:lnTo>
                <a:lnTo>
                  <a:pt x="19669" y="192050"/>
                </a:lnTo>
                <a:lnTo>
                  <a:pt x="53680" y="226005"/>
                </a:lnTo>
                <a:lnTo>
                  <a:pt x="97092" y="243501"/>
                </a:lnTo>
                <a:lnTo>
                  <a:pt x="121874" y="245677"/>
                </a:lnTo>
                <a:lnTo>
                  <a:pt x="146715" y="243446"/>
                </a:lnTo>
                <a:lnTo>
                  <a:pt x="169626" y="236754"/>
                </a:lnTo>
                <a:lnTo>
                  <a:pt x="190609" y="225600"/>
                </a:lnTo>
                <a:lnTo>
                  <a:pt x="204172" y="214483"/>
                </a:lnTo>
                <a:lnTo>
                  <a:pt x="122838" y="214483"/>
                </a:lnTo>
                <a:lnTo>
                  <a:pt x="104568" y="212856"/>
                </a:lnTo>
                <a:lnTo>
                  <a:pt x="59165" y="188438"/>
                </a:lnTo>
                <a:lnTo>
                  <a:pt x="35063" y="141995"/>
                </a:lnTo>
                <a:lnTo>
                  <a:pt x="33468" y="123159"/>
                </a:lnTo>
                <a:lnTo>
                  <a:pt x="35082" y="104729"/>
                </a:lnTo>
                <a:lnTo>
                  <a:pt x="59489" y="58201"/>
                </a:lnTo>
                <a:lnTo>
                  <a:pt x="104936" y="33193"/>
                </a:lnTo>
                <a:lnTo>
                  <a:pt x="122838" y="31509"/>
                </a:lnTo>
                <a:lnTo>
                  <a:pt x="203881" y="31509"/>
                </a:lnTo>
                <a:lnTo>
                  <a:pt x="190669" y="20483"/>
                </a:lnTo>
                <a:lnTo>
                  <a:pt x="169867" y="9123"/>
                </a:lnTo>
                <a:lnTo>
                  <a:pt x="147257" y="2285"/>
                </a:lnTo>
                <a:lnTo>
                  <a:pt x="122838" y="0"/>
                </a:lnTo>
                <a:close/>
              </a:path>
              <a:path w="2724150" h="245744">
                <a:moveTo>
                  <a:pt x="203881" y="31509"/>
                </a:moveTo>
                <a:lnTo>
                  <a:pt x="122838" y="31509"/>
                </a:lnTo>
                <a:lnTo>
                  <a:pt x="140926" y="33143"/>
                </a:lnTo>
                <a:lnTo>
                  <a:pt x="157567" y="38062"/>
                </a:lnTo>
                <a:lnTo>
                  <a:pt x="197904" y="71929"/>
                </a:lnTo>
                <a:lnTo>
                  <a:pt x="212527" y="123159"/>
                </a:lnTo>
                <a:lnTo>
                  <a:pt x="212470" y="124444"/>
                </a:lnTo>
                <a:lnTo>
                  <a:pt x="197904" y="174627"/>
                </a:lnTo>
                <a:lnTo>
                  <a:pt x="157808" y="207973"/>
                </a:lnTo>
                <a:lnTo>
                  <a:pt x="122838" y="214483"/>
                </a:lnTo>
                <a:lnTo>
                  <a:pt x="204172" y="214483"/>
                </a:lnTo>
                <a:lnTo>
                  <a:pt x="236874" y="170188"/>
                </a:lnTo>
                <a:lnTo>
                  <a:pt x="245997" y="123159"/>
                </a:lnTo>
                <a:lnTo>
                  <a:pt x="243711" y="98740"/>
                </a:lnTo>
                <a:lnTo>
                  <a:pt x="236874" y="76130"/>
                </a:lnTo>
                <a:lnTo>
                  <a:pt x="225514" y="55328"/>
                </a:lnTo>
                <a:lnTo>
                  <a:pt x="209663" y="36334"/>
                </a:lnTo>
                <a:lnTo>
                  <a:pt x="203881" y="31509"/>
                </a:lnTo>
                <a:close/>
              </a:path>
              <a:path w="2724150" h="245744">
                <a:moveTo>
                  <a:pt x="430580" y="4179"/>
                </a:moveTo>
                <a:lnTo>
                  <a:pt x="290375" y="4179"/>
                </a:lnTo>
                <a:lnTo>
                  <a:pt x="290375" y="241819"/>
                </a:lnTo>
                <a:lnTo>
                  <a:pt x="322210" y="241819"/>
                </a:lnTo>
                <a:lnTo>
                  <a:pt x="322210" y="34405"/>
                </a:lnTo>
                <a:lnTo>
                  <a:pt x="430580" y="34405"/>
                </a:lnTo>
                <a:lnTo>
                  <a:pt x="430580" y="4179"/>
                </a:lnTo>
                <a:close/>
              </a:path>
              <a:path w="2724150" h="245744">
                <a:moveTo>
                  <a:pt x="497465" y="4179"/>
                </a:moveTo>
                <a:lnTo>
                  <a:pt x="464986" y="4179"/>
                </a:lnTo>
                <a:lnTo>
                  <a:pt x="464986" y="241819"/>
                </a:lnTo>
                <a:lnTo>
                  <a:pt x="497465" y="241819"/>
                </a:lnTo>
                <a:lnTo>
                  <a:pt x="497465" y="135378"/>
                </a:lnTo>
                <a:lnTo>
                  <a:pt x="648924" y="135378"/>
                </a:lnTo>
                <a:lnTo>
                  <a:pt x="648924" y="104508"/>
                </a:lnTo>
                <a:lnTo>
                  <a:pt x="497465" y="104508"/>
                </a:lnTo>
                <a:lnTo>
                  <a:pt x="497465" y="4179"/>
                </a:lnTo>
                <a:close/>
              </a:path>
              <a:path w="2724150" h="245744">
                <a:moveTo>
                  <a:pt x="648924" y="135378"/>
                </a:moveTo>
                <a:lnTo>
                  <a:pt x="616769" y="135378"/>
                </a:lnTo>
                <a:lnTo>
                  <a:pt x="616769" y="241819"/>
                </a:lnTo>
                <a:lnTo>
                  <a:pt x="648924" y="241819"/>
                </a:lnTo>
                <a:lnTo>
                  <a:pt x="648924" y="135378"/>
                </a:lnTo>
                <a:close/>
              </a:path>
              <a:path w="2724150" h="245744">
                <a:moveTo>
                  <a:pt x="648924" y="4179"/>
                </a:moveTo>
                <a:lnTo>
                  <a:pt x="616769" y="4179"/>
                </a:lnTo>
                <a:lnTo>
                  <a:pt x="616769" y="104508"/>
                </a:lnTo>
                <a:lnTo>
                  <a:pt x="648924" y="104508"/>
                </a:lnTo>
                <a:lnTo>
                  <a:pt x="648924" y="4179"/>
                </a:lnTo>
                <a:close/>
              </a:path>
              <a:path w="2724150" h="245744">
                <a:moveTo>
                  <a:pt x="856659" y="4179"/>
                </a:moveTo>
                <a:lnTo>
                  <a:pt x="708734" y="4179"/>
                </a:lnTo>
                <a:lnTo>
                  <a:pt x="708734" y="241819"/>
                </a:lnTo>
                <a:lnTo>
                  <a:pt x="856659" y="241819"/>
                </a:lnTo>
                <a:lnTo>
                  <a:pt x="856659" y="211269"/>
                </a:lnTo>
                <a:lnTo>
                  <a:pt x="740893" y="211269"/>
                </a:lnTo>
                <a:lnTo>
                  <a:pt x="740893" y="136342"/>
                </a:lnTo>
                <a:lnTo>
                  <a:pt x="847976" y="136342"/>
                </a:lnTo>
                <a:lnTo>
                  <a:pt x="847976" y="105796"/>
                </a:lnTo>
                <a:lnTo>
                  <a:pt x="740893" y="105796"/>
                </a:lnTo>
                <a:lnTo>
                  <a:pt x="740893" y="34729"/>
                </a:lnTo>
                <a:lnTo>
                  <a:pt x="856659" y="34729"/>
                </a:lnTo>
                <a:lnTo>
                  <a:pt x="856659" y="4179"/>
                </a:lnTo>
                <a:close/>
              </a:path>
              <a:path w="2724150" h="245744">
                <a:moveTo>
                  <a:pt x="937050" y="4179"/>
                </a:moveTo>
                <a:lnTo>
                  <a:pt x="904571" y="4179"/>
                </a:lnTo>
                <a:lnTo>
                  <a:pt x="904571" y="241819"/>
                </a:lnTo>
                <a:lnTo>
                  <a:pt x="937050" y="241819"/>
                </a:lnTo>
                <a:lnTo>
                  <a:pt x="937050" y="135378"/>
                </a:lnTo>
                <a:lnTo>
                  <a:pt x="1088509" y="135378"/>
                </a:lnTo>
                <a:lnTo>
                  <a:pt x="1088509" y="104508"/>
                </a:lnTo>
                <a:lnTo>
                  <a:pt x="937050" y="104508"/>
                </a:lnTo>
                <a:lnTo>
                  <a:pt x="937050" y="4179"/>
                </a:lnTo>
                <a:close/>
              </a:path>
              <a:path w="2724150" h="245744">
                <a:moveTo>
                  <a:pt x="1088509" y="135378"/>
                </a:moveTo>
                <a:lnTo>
                  <a:pt x="1056354" y="135378"/>
                </a:lnTo>
                <a:lnTo>
                  <a:pt x="1056354" y="241819"/>
                </a:lnTo>
                <a:lnTo>
                  <a:pt x="1088509" y="241819"/>
                </a:lnTo>
                <a:lnTo>
                  <a:pt x="1088509" y="135378"/>
                </a:lnTo>
                <a:close/>
              </a:path>
              <a:path w="2724150" h="245744">
                <a:moveTo>
                  <a:pt x="1088509" y="4179"/>
                </a:moveTo>
                <a:lnTo>
                  <a:pt x="1056354" y="4179"/>
                </a:lnTo>
                <a:lnTo>
                  <a:pt x="1056354" y="104508"/>
                </a:lnTo>
                <a:lnTo>
                  <a:pt x="1088509" y="104508"/>
                </a:lnTo>
                <a:lnTo>
                  <a:pt x="1088509" y="4179"/>
                </a:lnTo>
                <a:close/>
              </a:path>
              <a:path w="2724150" h="245744">
                <a:moveTo>
                  <a:pt x="1180799" y="4179"/>
                </a:moveTo>
                <a:lnTo>
                  <a:pt x="1148320" y="4179"/>
                </a:lnTo>
                <a:lnTo>
                  <a:pt x="1148320" y="241819"/>
                </a:lnTo>
                <a:lnTo>
                  <a:pt x="1180799" y="241819"/>
                </a:lnTo>
                <a:lnTo>
                  <a:pt x="1180799" y="135378"/>
                </a:lnTo>
                <a:lnTo>
                  <a:pt x="1332259" y="135378"/>
                </a:lnTo>
                <a:lnTo>
                  <a:pt x="1332259" y="104508"/>
                </a:lnTo>
                <a:lnTo>
                  <a:pt x="1180799" y="104508"/>
                </a:lnTo>
                <a:lnTo>
                  <a:pt x="1180799" y="4179"/>
                </a:lnTo>
                <a:close/>
              </a:path>
              <a:path w="2724150" h="245744">
                <a:moveTo>
                  <a:pt x="1332259" y="135378"/>
                </a:moveTo>
                <a:lnTo>
                  <a:pt x="1300104" y="135378"/>
                </a:lnTo>
                <a:lnTo>
                  <a:pt x="1300104" y="241819"/>
                </a:lnTo>
                <a:lnTo>
                  <a:pt x="1332259" y="241819"/>
                </a:lnTo>
                <a:lnTo>
                  <a:pt x="1332259" y="135378"/>
                </a:lnTo>
                <a:close/>
              </a:path>
              <a:path w="2724150" h="245744">
                <a:moveTo>
                  <a:pt x="1332259" y="4179"/>
                </a:moveTo>
                <a:lnTo>
                  <a:pt x="1300104" y="4179"/>
                </a:lnTo>
                <a:lnTo>
                  <a:pt x="1300104" y="104508"/>
                </a:lnTo>
                <a:lnTo>
                  <a:pt x="1332259" y="104508"/>
                </a:lnTo>
                <a:lnTo>
                  <a:pt x="1332259" y="4179"/>
                </a:lnTo>
                <a:close/>
              </a:path>
              <a:path w="2724150" h="245744">
                <a:moveTo>
                  <a:pt x="1499475" y="0"/>
                </a:moveTo>
                <a:lnTo>
                  <a:pt x="1452444" y="9123"/>
                </a:lnTo>
                <a:lnTo>
                  <a:pt x="1412650" y="36334"/>
                </a:lnTo>
                <a:lnTo>
                  <a:pt x="1385599" y="76532"/>
                </a:lnTo>
                <a:lnTo>
                  <a:pt x="1376635" y="124444"/>
                </a:lnTo>
                <a:lnTo>
                  <a:pt x="1378810" y="148990"/>
                </a:lnTo>
                <a:lnTo>
                  <a:pt x="1396305" y="192050"/>
                </a:lnTo>
                <a:lnTo>
                  <a:pt x="1430316" y="226005"/>
                </a:lnTo>
                <a:lnTo>
                  <a:pt x="1473728" y="243501"/>
                </a:lnTo>
                <a:lnTo>
                  <a:pt x="1498509" y="245677"/>
                </a:lnTo>
                <a:lnTo>
                  <a:pt x="1523351" y="243446"/>
                </a:lnTo>
                <a:lnTo>
                  <a:pt x="1546263" y="236754"/>
                </a:lnTo>
                <a:lnTo>
                  <a:pt x="1567245" y="225600"/>
                </a:lnTo>
                <a:lnTo>
                  <a:pt x="1580809" y="214483"/>
                </a:lnTo>
                <a:lnTo>
                  <a:pt x="1499475" y="214483"/>
                </a:lnTo>
                <a:lnTo>
                  <a:pt x="1481205" y="212856"/>
                </a:lnTo>
                <a:lnTo>
                  <a:pt x="1435802" y="188438"/>
                </a:lnTo>
                <a:lnTo>
                  <a:pt x="1411698" y="141995"/>
                </a:lnTo>
                <a:lnTo>
                  <a:pt x="1410103" y="123159"/>
                </a:lnTo>
                <a:lnTo>
                  <a:pt x="1411718" y="104729"/>
                </a:lnTo>
                <a:lnTo>
                  <a:pt x="1436126" y="58201"/>
                </a:lnTo>
                <a:lnTo>
                  <a:pt x="1481572" y="33193"/>
                </a:lnTo>
                <a:lnTo>
                  <a:pt x="1499475" y="31509"/>
                </a:lnTo>
                <a:lnTo>
                  <a:pt x="1580518" y="31509"/>
                </a:lnTo>
                <a:lnTo>
                  <a:pt x="1567306" y="20483"/>
                </a:lnTo>
                <a:lnTo>
                  <a:pt x="1546504" y="9123"/>
                </a:lnTo>
                <a:lnTo>
                  <a:pt x="1523893" y="2285"/>
                </a:lnTo>
                <a:lnTo>
                  <a:pt x="1499475" y="0"/>
                </a:lnTo>
                <a:close/>
              </a:path>
              <a:path w="2724150" h="245744">
                <a:moveTo>
                  <a:pt x="1580518" y="31509"/>
                </a:moveTo>
                <a:lnTo>
                  <a:pt x="1499475" y="31509"/>
                </a:lnTo>
                <a:lnTo>
                  <a:pt x="1517562" y="33143"/>
                </a:lnTo>
                <a:lnTo>
                  <a:pt x="1534204" y="38062"/>
                </a:lnTo>
                <a:lnTo>
                  <a:pt x="1574541" y="71929"/>
                </a:lnTo>
                <a:lnTo>
                  <a:pt x="1589162" y="123159"/>
                </a:lnTo>
                <a:lnTo>
                  <a:pt x="1589106" y="124444"/>
                </a:lnTo>
                <a:lnTo>
                  <a:pt x="1574541" y="174627"/>
                </a:lnTo>
                <a:lnTo>
                  <a:pt x="1534444" y="207973"/>
                </a:lnTo>
                <a:lnTo>
                  <a:pt x="1499475" y="214483"/>
                </a:lnTo>
                <a:lnTo>
                  <a:pt x="1580809" y="214483"/>
                </a:lnTo>
                <a:lnTo>
                  <a:pt x="1613510" y="170188"/>
                </a:lnTo>
                <a:lnTo>
                  <a:pt x="1622634" y="123159"/>
                </a:lnTo>
                <a:lnTo>
                  <a:pt x="1620348" y="98740"/>
                </a:lnTo>
                <a:lnTo>
                  <a:pt x="1613510" y="76130"/>
                </a:lnTo>
                <a:lnTo>
                  <a:pt x="1602151" y="55328"/>
                </a:lnTo>
                <a:lnTo>
                  <a:pt x="1586299" y="36334"/>
                </a:lnTo>
                <a:lnTo>
                  <a:pt x="1580518" y="31509"/>
                </a:lnTo>
                <a:close/>
              </a:path>
              <a:path w="2724150" h="245744">
                <a:moveTo>
                  <a:pt x="1814935" y="4179"/>
                </a:moveTo>
                <a:lnTo>
                  <a:pt x="1667012" y="4179"/>
                </a:lnTo>
                <a:lnTo>
                  <a:pt x="1667012" y="241819"/>
                </a:lnTo>
                <a:lnTo>
                  <a:pt x="1814935" y="241819"/>
                </a:lnTo>
                <a:lnTo>
                  <a:pt x="1814935" y="211269"/>
                </a:lnTo>
                <a:lnTo>
                  <a:pt x="1699171" y="211269"/>
                </a:lnTo>
                <a:lnTo>
                  <a:pt x="1699171" y="136342"/>
                </a:lnTo>
                <a:lnTo>
                  <a:pt x="1806252" y="136342"/>
                </a:lnTo>
                <a:lnTo>
                  <a:pt x="1806252" y="105796"/>
                </a:lnTo>
                <a:lnTo>
                  <a:pt x="1699171" y="105796"/>
                </a:lnTo>
                <a:lnTo>
                  <a:pt x="1699171" y="34729"/>
                </a:lnTo>
                <a:lnTo>
                  <a:pt x="1814935" y="34729"/>
                </a:lnTo>
                <a:lnTo>
                  <a:pt x="1814935" y="4179"/>
                </a:lnTo>
                <a:close/>
              </a:path>
              <a:path w="2724150" h="245744">
                <a:moveTo>
                  <a:pt x="1974433" y="4179"/>
                </a:moveTo>
                <a:lnTo>
                  <a:pt x="1942274" y="4179"/>
                </a:lnTo>
                <a:lnTo>
                  <a:pt x="1942274" y="241819"/>
                </a:lnTo>
                <a:lnTo>
                  <a:pt x="2232009" y="241819"/>
                </a:lnTo>
                <a:lnTo>
                  <a:pt x="2232009" y="210949"/>
                </a:lnTo>
                <a:lnTo>
                  <a:pt x="1974433" y="210949"/>
                </a:lnTo>
                <a:lnTo>
                  <a:pt x="1974433" y="4179"/>
                </a:lnTo>
                <a:close/>
              </a:path>
              <a:path w="2724150" h="245744">
                <a:moveTo>
                  <a:pt x="2103061" y="4179"/>
                </a:moveTo>
                <a:lnTo>
                  <a:pt x="2071226" y="4179"/>
                </a:lnTo>
                <a:lnTo>
                  <a:pt x="2071226" y="210949"/>
                </a:lnTo>
                <a:lnTo>
                  <a:pt x="2103061" y="210949"/>
                </a:lnTo>
                <a:lnTo>
                  <a:pt x="2103061" y="4179"/>
                </a:lnTo>
                <a:close/>
              </a:path>
              <a:path w="2724150" h="245744">
                <a:moveTo>
                  <a:pt x="2232009" y="4179"/>
                </a:moveTo>
                <a:lnTo>
                  <a:pt x="2200175" y="4179"/>
                </a:lnTo>
                <a:lnTo>
                  <a:pt x="2200175" y="210949"/>
                </a:lnTo>
                <a:lnTo>
                  <a:pt x="2232009" y="210949"/>
                </a:lnTo>
                <a:lnTo>
                  <a:pt x="2232009" y="4179"/>
                </a:lnTo>
                <a:close/>
              </a:path>
              <a:path w="2724150" h="245744">
                <a:moveTo>
                  <a:pt x="2399550" y="0"/>
                </a:moveTo>
                <a:lnTo>
                  <a:pt x="2352520" y="9123"/>
                </a:lnTo>
                <a:lnTo>
                  <a:pt x="2312725" y="36334"/>
                </a:lnTo>
                <a:lnTo>
                  <a:pt x="2285675" y="76532"/>
                </a:lnTo>
                <a:lnTo>
                  <a:pt x="2276711" y="124444"/>
                </a:lnTo>
                <a:lnTo>
                  <a:pt x="2278886" y="148990"/>
                </a:lnTo>
                <a:lnTo>
                  <a:pt x="2296380" y="192050"/>
                </a:lnTo>
                <a:lnTo>
                  <a:pt x="2330392" y="226005"/>
                </a:lnTo>
                <a:lnTo>
                  <a:pt x="2373804" y="243501"/>
                </a:lnTo>
                <a:lnTo>
                  <a:pt x="2398585" y="245677"/>
                </a:lnTo>
                <a:lnTo>
                  <a:pt x="2423427" y="243446"/>
                </a:lnTo>
                <a:lnTo>
                  <a:pt x="2446339" y="236754"/>
                </a:lnTo>
                <a:lnTo>
                  <a:pt x="2467321" y="225600"/>
                </a:lnTo>
                <a:lnTo>
                  <a:pt x="2480885" y="214483"/>
                </a:lnTo>
                <a:lnTo>
                  <a:pt x="2399550" y="214483"/>
                </a:lnTo>
                <a:lnTo>
                  <a:pt x="2381281" y="212856"/>
                </a:lnTo>
                <a:lnTo>
                  <a:pt x="2335877" y="188438"/>
                </a:lnTo>
                <a:lnTo>
                  <a:pt x="2311774" y="141995"/>
                </a:lnTo>
                <a:lnTo>
                  <a:pt x="2310179" y="123159"/>
                </a:lnTo>
                <a:lnTo>
                  <a:pt x="2311793" y="104729"/>
                </a:lnTo>
                <a:lnTo>
                  <a:pt x="2336201" y="58201"/>
                </a:lnTo>
                <a:lnTo>
                  <a:pt x="2381647" y="33193"/>
                </a:lnTo>
                <a:lnTo>
                  <a:pt x="2399550" y="31509"/>
                </a:lnTo>
                <a:lnTo>
                  <a:pt x="2480594" y="31509"/>
                </a:lnTo>
                <a:lnTo>
                  <a:pt x="2467381" y="20483"/>
                </a:lnTo>
                <a:lnTo>
                  <a:pt x="2446579" y="9123"/>
                </a:lnTo>
                <a:lnTo>
                  <a:pt x="2423969" y="2285"/>
                </a:lnTo>
                <a:lnTo>
                  <a:pt x="2399550" y="0"/>
                </a:lnTo>
                <a:close/>
              </a:path>
              <a:path w="2724150" h="245744">
                <a:moveTo>
                  <a:pt x="2480594" y="31509"/>
                </a:moveTo>
                <a:lnTo>
                  <a:pt x="2399550" y="31509"/>
                </a:lnTo>
                <a:lnTo>
                  <a:pt x="2417638" y="33143"/>
                </a:lnTo>
                <a:lnTo>
                  <a:pt x="2434279" y="38062"/>
                </a:lnTo>
                <a:lnTo>
                  <a:pt x="2474616" y="71929"/>
                </a:lnTo>
                <a:lnTo>
                  <a:pt x="2489238" y="123159"/>
                </a:lnTo>
                <a:lnTo>
                  <a:pt x="2489182" y="124444"/>
                </a:lnTo>
                <a:lnTo>
                  <a:pt x="2474616" y="174627"/>
                </a:lnTo>
                <a:lnTo>
                  <a:pt x="2434519" y="207973"/>
                </a:lnTo>
                <a:lnTo>
                  <a:pt x="2399550" y="214483"/>
                </a:lnTo>
                <a:lnTo>
                  <a:pt x="2480885" y="214483"/>
                </a:lnTo>
                <a:lnTo>
                  <a:pt x="2513586" y="170188"/>
                </a:lnTo>
                <a:lnTo>
                  <a:pt x="2522710" y="123159"/>
                </a:lnTo>
                <a:lnTo>
                  <a:pt x="2520424" y="98740"/>
                </a:lnTo>
                <a:lnTo>
                  <a:pt x="2513586" y="76130"/>
                </a:lnTo>
                <a:lnTo>
                  <a:pt x="2502226" y="55328"/>
                </a:lnTo>
                <a:lnTo>
                  <a:pt x="2486375" y="36334"/>
                </a:lnTo>
                <a:lnTo>
                  <a:pt x="2480594" y="31509"/>
                </a:lnTo>
                <a:close/>
              </a:path>
              <a:path w="2724150" h="245744">
                <a:moveTo>
                  <a:pt x="2547475" y="212234"/>
                </a:moveTo>
                <a:lnTo>
                  <a:pt x="2569016" y="245677"/>
                </a:lnTo>
                <a:lnTo>
                  <a:pt x="2592149" y="241340"/>
                </a:lnTo>
                <a:lnTo>
                  <a:pt x="2611544" y="228828"/>
                </a:lnTo>
                <a:lnTo>
                  <a:pt x="2621894" y="216414"/>
                </a:lnTo>
                <a:lnTo>
                  <a:pt x="2560657" y="216414"/>
                </a:lnTo>
                <a:lnTo>
                  <a:pt x="2554225" y="215129"/>
                </a:lnTo>
                <a:lnTo>
                  <a:pt x="2547475" y="212234"/>
                </a:lnTo>
                <a:close/>
              </a:path>
              <a:path w="2724150" h="245744">
                <a:moveTo>
                  <a:pt x="2576736" y="4179"/>
                </a:moveTo>
                <a:lnTo>
                  <a:pt x="2539756" y="4179"/>
                </a:lnTo>
                <a:lnTo>
                  <a:pt x="2617252" y="164908"/>
                </a:lnTo>
                <a:lnTo>
                  <a:pt x="2612753" y="173591"/>
                </a:lnTo>
                <a:lnTo>
                  <a:pt x="2609215" y="180025"/>
                </a:lnTo>
                <a:lnTo>
                  <a:pt x="2606640" y="184204"/>
                </a:lnTo>
                <a:lnTo>
                  <a:pt x="2604390" y="188438"/>
                </a:lnTo>
                <a:lnTo>
                  <a:pt x="2574871" y="215474"/>
                </a:lnTo>
                <a:lnTo>
                  <a:pt x="2566766" y="216414"/>
                </a:lnTo>
                <a:lnTo>
                  <a:pt x="2621894" y="216414"/>
                </a:lnTo>
                <a:lnTo>
                  <a:pt x="2628166" y="208890"/>
                </a:lnTo>
                <a:lnTo>
                  <a:pt x="2642979" y="182275"/>
                </a:lnTo>
                <a:lnTo>
                  <a:pt x="2655471" y="155785"/>
                </a:lnTo>
                <a:lnTo>
                  <a:pt x="2667198" y="130449"/>
                </a:lnTo>
                <a:lnTo>
                  <a:pt x="2633974" y="130449"/>
                </a:lnTo>
                <a:lnTo>
                  <a:pt x="2576736" y="4179"/>
                </a:lnTo>
                <a:close/>
              </a:path>
              <a:path w="2724150" h="245744">
                <a:moveTo>
                  <a:pt x="2724015" y="4179"/>
                </a:moveTo>
                <a:lnTo>
                  <a:pt x="2688642" y="4179"/>
                </a:lnTo>
                <a:lnTo>
                  <a:pt x="2633974" y="130449"/>
                </a:lnTo>
                <a:lnTo>
                  <a:pt x="2667198" y="130449"/>
                </a:lnTo>
                <a:lnTo>
                  <a:pt x="2668625" y="127366"/>
                </a:lnTo>
                <a:lnTo>
                  <a:pt x="2682864" y="96054"/>
                </a:lnTo>
                <a:lnTo>
                  <a:pt x="2724015" y="4179"/>
                </a:lnTo>
                <a:close/>
              </a:path>
            </a:pathLst>
          </a:custGeom>
          <a:solidFill>
            <a:srgbClr val="882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7264" y="2661796"/>
            <a:ext cx="2690229" cy="1413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9417" y="3809829"/>
            <a:ext cx="3558077" cy="11657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14424" y="934800"/>
            <a:ext cx="2833070" cy="21848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1499767" y="6319166"/>
            <a:ext cx="237490" cy="184150"/>
            <a:chOff x="11499767" y="6319166"/>
            <a:chExt cx="237490" cy="18415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99767" y="6351303"/>
              <a:ext cx="111925" cy="1476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29127" y="6319166"/>
              <a:ext cx="107560" cy="18364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958528" y="5944134"/>
            <a:ext cx="346075" cy="397510"/>
            <a:chOff x="10958528" y="5944134"/>
            <a:chExt cx="346075" cy="39751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73072" y="6319166"/>
              <a:ext cx="22418" cy="224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58528" y="6160175"/>
              <a:ext cx="107561" cy="1289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17792" y="5944134"/>
              <a:ext cx="286460" cy="21271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64421" y="5938556"/>
            <a:ext cx="122220" cy="9305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99767" y="6161809"/>
            <a:ext cx="111867" cy="146927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1502798" y="5973566"/>
            <a:ext cx="234315" cy="314325"/>
            <a:chOff x="11502798" y="5973566"/>
            <a:chExt cx="234315" cy="314325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66088" y="6216698"/>
              <a:ext cx="70753" cy="708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02798" y="5973566"/>
              <a:ext cx="213692" cy="23966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1390972" y="6506136"/>
            <a:ext cx="287020" cy="212725"/>
            <a:chOff x="11390972" y="6506136"/>
            <a:chExt cx="287020" cy="212725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90972" y="6553922"/>
              <a:ext cx="241778" cy="1649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99056" y="6506136"/>
              <a:ext cx="78367" cy="71784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0958338" y="6161098"/>
            <a:ext cx="525145" cy="563880"/>
            <a:chOff x="10958338" y="6161098"/>
            <a:chExt cx="525145" cy="563880"/>
          </a:xfrm>
        </p:grpSpPr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08573" y="6631369"/>
              <a:ext cx="122222" cy="930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84127" y="6575118"/>
              <a:ext cx="108291" cy="1143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978726" y="6450658"/>
              <a:ext cx="136561" cy="1600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89969" y="6161098"/>
              <a:ext cx="392918" cy="3390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958338" y="6375728"/>
              <a:ext cx="70790" cy="71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3" y="0"/>
            <a:ext cx="7016115" cy="7578090"/>
            <a:chOff x="363" y="0"/>
            <a:chExt cx="7016115" cy="7578090"/>
          </a:xfrm>
        </p:grpSpPr>
        <p:sp>
          <p:nvSpPr>
            <p:cNvPr id="3" name="object 3"/>
            <p:cNvSpPr/>
            <p:nvPr/>
          </p:nvSpPr>
          <p:spPr>
            <a:xfrm>
              <a:off x="5153786" y="0"/>
              <a:ext cx="1854200" cy="7560309"/>
            </a:xfrm>
            <a:custGeom>
              <a:avLst/>
              <a:gdLst/>
              <a:ahLst/>
              <a:cxnLst/>
              <a:rect l="l" t="t" r="r" b="b"/>
              <a:pathLst>
                <a:path w="1854200" h="7560309">
                  <a:moveTo>
                    <a:pt x="0" y="0"/>
                  </a:moveTo>
                  <a:lnTo>
                    <a:pt x="32222" y="25548"/>
                  </a:lnTo>
                  <a:lnTo>
                    <a:pt x="67150" y="53770"/>
                  </a:lnTo>
                  <a:lnTo>
                    <a:pt x="101811" y="82307"/>
                  </a:lnTo>
                  <a:lnTo>
                    <a:pt x="136202" y="111158"/>
                  </a:lnTo>
                  <a:lnTo>
                    <a:pt x="170321" y="140321"/>
                  </a:lnTo>
                  <a:lnTo>
                    <a:pt x="204166" y="169792"/>
                  </a:lnTo>
                  <a:lnTo>
                    <a:pt x="237735" y="199570"/>
                  </a:lnTo>
                  <a:lnTo>
                    <a:pt x="271025" y="229653"/>
                  </a:lnTo>
                  <a:lnTo>
                    <a:pt x="304035" y="260038"/>
                  </a:lnTo>
                  <a:lnTo>
                    <a:pt x="336762" y="290724"/>
                  </a:lnTo>
                  <a:lnTo>
                    <a:pt x="369203" y="321707"/>
                  </a:lnTo>
                  <a:lnTo>
                    <a:pt x="401358" y="352987"/>
                  </a:lnTo>
                  <a:lnTo>
                    <a:pt x="433223" y="384561"/>
                  </a:lnTo>
                  <a:lnTo>
                    <a:pt x="464796" y="416426"/>
                  </a:lnTo>
                  <a:lnTo>
                    <a:pt x="496076" y="448580"/>
                  </a:lnTo>
                  <a:lnTo>
                    <a:pt x="527060" y="481022"/>
                  </a:lnTo>
                  <a:lnTo>
                    <a:pt x="557745" y="513748"/>
                  </a:lnTo>
                  <a:lnTo>
                    <a:pt x="588131" y="546758"/>
                  </a:lnTo>
                  <a:lnTo>
                    <a:pt x="618213" y="580048"/>
                  </a:lnTo>
                  <a:lnTo>
                    <a:pt x="647992" y="613617"/>
                  </a:lnTo>
                  <a:lnTo>
                    <a:pt x="677463" y="647462"/>
                  </a:lnTo>
                  <a:lnTo>
                    <a:pt x="706625" y="681581"/>
                  </a:lnTo>
                  <a:lnTo>
                    <a:pt x="735476" y="715972"/>
                  </a:lnTo>
                  <a:lnTo>
                    <a:pt x="764014" y="750633"/>
                  </a:lnTo>
                  <a:lnTo>
                    <a:pt x="792236" y="785561"/>
                  </a:lnTo>
                  <a:lnTo>
                    <a:pt x="820140" y="820755"/>
                  </a:lnTo>
                  <a:lnTo>
                    <a:pt x="847724" y="856212"/>
                  </a:lnTo>
                  <a:lnTo>
                    <a:pt x="874986" y="891930"/>
                  </a:lnTo>
                  <a:lnTo>
                    <a:pt x="901924" y="927906"/>
                  </a:lnTo>
                  <a:lnTo>
                    <a:pt x="928536" y="964140"/>
                  </a:lnTo>
                  <a:lnTo>
                    <a:pt x="954818" y="1000628"/>
                  </a:lnTo>
                  <a:lnTo>
                    <a:pt x="980770" y="1037368"/>
                  </a:lnTo>
                  <a:lnTo>
                    <a:pt x="1006389" y="1074358"/>
                  </a:lnTo>
                  <a:lnTo>
                    <a:pt x="1031672" y="1111597"/>
                  </a:lnTo>
                  <a:lnTo>
                    <a:pt x="1056618" y="1149081"/>
                  </a:lnTo>
                  <a:lnTo>
                    <a:pt x="1081225" y="1186808"/>
                  </a:lnTo>
                  <a:lnTo>
                    <a:pt x="1105489" y="1224777"/>
                  </a:lnTo>
                  <a:lnTo>
                    <a:pt x="1129410" y="1262985"/>
                  </a:lnTo>
                  <a:lnTo>
                    <a:pt x="1152985" y="1301431"/>
                  </a:lnTo>
                  <a:lnTo>
                    <a:pt x="1176211" y="1340110"/>
                  </a:lnTo>
                  <a:lnTo>
                    <a:pt x="1199087" y="1379023"/>
                  </a:lnTo>
                  <a:lnTo>
                    <a:pt x="1221610" y="1418166"/>
                  </a:lnTo>
                  <a:lnTo>
                    <a:pt x="1243778" y="1457538"/>
                  </a:lnTo>
                  <a:lnTo>
                    <a:pt x="1265589" y="1497135"/>
                  </a:lnTo>
                  <a:lnTo>
                    <a:pt x="1287041" y="1536957"/>
                  </a:lnTo>
                  <a:lnTo>
                    <a:pt x="1308131" y="1577000"/>
                  </a:lnTo>
                  <a:lnTo>
                    <a:pt x="1328858" y="1617262"/>
                  </a:lnTo>
                  <a:lnTo>
                    <a:pt x="1349219" y="1657742"/>
                  </a:lnTo>
                  <a:lnTo>
                    <a:pt x="1369212" y="1698438"/>
                  </a:lnTo>
                  <a:lnTo>
                    <a:pt x="1388835" y="1739346"/>
                  </a:lnTo>
                  <a:lnTo>
                    <a:pt x="1408085" y="1780465"/>
                  </a:lnTo>
                  <a:lnTo>
                    <a:pt x="1426961" y="1821793"/>
                  </a:lnTo>
                  <a:lnTo>
                    <a:pt x="1445460" y="1863327"/>
                  </a:lnTo>
                  <a:lnTo>
                    <a:pt x="1463581" y="1905065"/>
                  </a:lnTo>
                  <a:lnTo>
                    <a:pt x="1481320" y="1947006"/>
                  </a:lnTo>
                  <a:lnTo>
                    <a:pt x="1498676" y="1989146"/>
                  </a:lnTo>
                  <a:lnTo>
                    <a:pt x="1515647" y="2031484"/>
                  </a:lnTo>
                  <a:lnTo>
                    <a:pt x="1532230" y="2074018"/>
                  </a:lnTo>
                  <a:lnTo>
                    <a:pt x="1548423" y="2116745"/>
                  </a:lnTo>
                  <a:lnTo>
                    <a:pt x="1564224" y="2159663"/>
                  </a:lnTo>
                  <a:lnTo>
                    <a:pt x="1579631" y="2202771"/>
                  </a:lnTo>
                  <a:lnTo>
                    <a:pt x="1594642" y="2246065"/>
                  </a:lnTo>
                  <a:lnTo>
                    <a:pt x="1609254" y="2289543"/>
                  </a:lnTo>
                  <a:lnTo>
                    <a:pt x="1623466" y="2333205"/>
                  </a:lnTo>
                  <a:lnTo>
                    <a:pt x="1637274" y="2377046"/>
                  </a:lnTo>
                  <a:lnTo>
                    <a:pt x="1650678" y="2421065"/>
                  </a:lnTo>
                  <a:lnTo>
                    <a:pt x="1663674" y="2465261"/>
                  </a:lnTo>
                  <a:lnTo>
                    <a:pt x="1676261" y="2509630"/>
                  </a:lnTo>
                  <a:lnTo>
                    <a:pt x="1688436" y="2554170"/>
                  </a:lnTo>
                  <a:lnTo>
                    <a:pt x="1700197" y="2598880"/>
                  </a:lnTo>
                  <a:lnTo>
                    <a:pt x="1711542" y="2643757"/>
                  </a:lnTo>
                  <a:lnTo>
                    <a:pt x="1722470" y="2688800"/>
                  </a:lnTo>
                  <a:lnTo>
                    <a:pt x="1732976" y="2734004"/>
                  </a:lnTo>
                  <a:lnTo>
                    <a:pt x="1743061" y="2779370"/>
                  </a:lnTo>
                  <a:lnTo>
                    <a:pt x="1752720" y="2824894"/>
                  </a:lnTo>
                  <a:lnTo>
                    <a:pt x="1761953" y="2870574"/>
                  </a:lnTo>
                  <a:lnTo>
                    <a:pt x="1770756" y="2916408"/>
                  </a:lnTo>
                  <a:lnTo>
                    <a:pt x="1779128" y="2962395"/>
                  </a:lnTo>
                  <a:lnTo>
                    <a:pt x="1787067" y="3008530"/>
                  </a:lnTo>
                  <a:lnTo>
                    <a:pt x="1794570" y="3054814"/>
                  </a:lnTo>
                  <a:lnTo>
                    <a:pt x="1801635" y="3101243"/>
                  </a:lnTo>
                  <a:lnTo>
                    <a:pt x="1808261" y="3147815"/>
                  </a:lnTo>
                  <a:lnTo>
                    <a:pt x="1814444" y="3194527"/>
                  </a:lnTo>
                  <a:lnTo>
                    <a:pt x="1820183" y="3241379"/>
                  </a:lnTo>
                  <a:lnTo>
                    <a:pt x="1825475" y="3288367"/>
                  </a:lnTo>
                  <a:lnTo>
                    <a:pt x="1830318" y="3335490"/>
                  </a:lnTo>
                  <a:lnTo>
                    <a:pt x="1834711" y="3382745"/>
                  </a:lnTo>
                  <a:lnTo>
                    <a:pt x="1838650" y="3430130"/>
                  </a:lnTo>
                  <a:lnTo>
                    <a:pt x="1842134" y="3477643"/>
                  </a:lnTo>
                  <a:lnTo>
                    <a:pt x="1845161" y="3525281"/>
                  </a:lnTo>
                  <a:lnTo>
                    <a:pt x="1847728" y="3573043"/>
                  </a:lnTo>
                  <a:lnTo>
                    <a:pt x="1849833" y="3620927"/>
                  </a:lnTo>
                  <a:lnTo>
                    <a:pt x="1851474" y="3668929"/>
                  </a:lnTo>
                  <a:lnTo>
                    <a:pt x="1852649" y="3717049"/>
                  </a:lnTo>
                  <a:lnTo>
                    <a:pt x="1853356" y="3765283"/>
                  </a:lnTo>
                  <a:lnTo>
                    <a:pt x="1853592" y="3813630"/>
                  </a:lnTo>
                  <a:lnTo>
                    <a:pt x="1853356" y="3861977"/>
                  </a:lnTo>
                  <a:lnTo>
                    <a:pt x="1852649" y="3910211"/>
                  </a:lnTo>
                  <a:lnTo>
                    <a:pt x="1851474" y="3958331"/>
                  </a:lnTo>
                  <a:lnTo>
                    <a:pt x="1849833" y="4006333"/>
                  </a:lnTo>
                  <a:lnTo>
                    <a:pt x="1847728" y="4054217"/>
                  </a:lnTo>
                  <a:lnTo>
                    <a:pt x="1845161" y="4101979"/>
                  </a:lnTo>
                  <a:lnTo>
                    <a:pt x="1842134" y="4149617"/>
                  </a:lnTo>
                  <a:lnTo>
                    <a:pt x="1838650" y="4197130"/>
                  </a:lnTo>
                  <a:lnTo>
                    <a:pt x="1834711" y="4244515"/>
                  </a:lnTo>
                  <a:lnTo>
                    <a:pt x="1830318" y="4291770"/>
                  </a:lnTo>
                  <a:lnTo>
                    <a:pt x="1825475" y="4338892"/>
                  </a:lnTo>
                  <a:lnTo>
                    <a:pt x="1820183" y="4385881"/>
                  </a:lnTo>
                  <a:lnTo>
                    <a:pt x="1814444" y="4432732"/>
                  </a:lnTo>
                  <a:lnTo>
                    <a:pt x="1808261" y="4479445"/>
                  </a:lnTo>
                  <a:lnTo>
                    <a:pt x="1801635" y="4526017"/>
                  </a:lnTo>
                  <a:lnTo>
                    <a:pt x="1794570" y="4572446"/>
                  </a:lnTo>
                  <a:lnTo>
                    <a:pt x="1787067" y="4618729"/>
                  </a:lnTo>
                  <a:lnTo>
                    <a:pt x="1779128" y="4664865"/>
                  </a:lnTo>
                  <a:lnTo>
                    <a:pt x="1770756" y="4710851"/>
                  </a:lnTo>
                  <a:lnTo>
                    <a:pt x="1761953" y="4756685"/>
                  </a:lnTo>
                  <a:lnTo>
                    <a:pt x="1752720" y="4802366"/>
                  </a:lnTo>
                  <a:lnTo>
                    <a:pt x="1743061" y="4847889"/>
                  </a:lnTo>
                  <a:lnTo>
                    <a:pt x="1732976" y="4893255"/>
                  </a:lnTo>
                  <a:lnTo>
                    <a:pt x="1722470" y="4938460"/>
                  </a:lnTo>
                  <a:lnTo>
                    <a:pt x="1711542" y="4983502"/>
                  </a:lnTo>
                  <a:lnTo>
                    <a:pt x="1700197" y="5028379"/>
                  </a:lnTo>
                  <a:lnTo>
                    <a:pt x="1688436" y="5073089"/>
                  </a:lnTo>
                  <a:lnTo>
                    <a:pt x="1676261" y="5117630"/>
                  </a:lnTo>
                  <a:lnTo>
                    <a:pt x="1663674" y="5161999"/>
                  </a:lnTo>
                  <a:lnTo>
                    <a:pt x="1650678" y="5206194"/>
                  </a:lnTo>
                  <a:lnTo>
                    <a:pt x="1637274" y="5250213"/>
                  </a:lnTo>
                  <a:lnTo>
                    <a:pt x="1623466" y="5294055"/>
                  </a:lnTo>
                  <a:lnTo>
                    <a:pt x="1609254" y="5337716"/>
                  </a:lnTo>
                  <a:lnTo>
                    <a:pt x="1594642" y="5381195"/>
                  </a:lnTo>
                  <a:lnTo>
                    <a:pt x="1579631" y="5424489"/>
                  </a:lnTo>
                  <a:lnTo>
                    <a:pt x="1564224" y="5467596"/>
                  </a:lnTo>
                  <a:lnTo>
                    <a:pt x="1548423" y="5510514"/>
                  </a:lnTo>
                  <a:lnTo>
                    <a:pt x="1532230" y="5553241"/>
                  </a:lnTo>
                  <a:lnTo>
                    <a:pt x="1515647" y="5595775"/>
                  </a:lnTo>
                  <a:lnTo>
                    <a:pt x="1498676" y="5638113"/>
                  </a:lnTo>
                  <a:lnTo>
                    <a:pt x="1481320" y="5680253"/>
                  </a:lnTo>
                  <a:lnTo>
                    <a:pt x="1463581" y="5722194"/>
                  </a:lnTo>
                  <a:lnTo>
                    <a:pt x="1445460" y="5763932"/>
                  </a:lnTo>
                  <a:lnTo>
                    <a:pt x="1426961" y="5805467"/>
                  </a:lnTo>
                  <a:lnTo>
                    <a:pt x="1408085" y="5846794"/>
                  </a:lnTo>
                  <a:lnTo>
                    <a:pt x="1388835" y="5887913"/>
                  </a:lnTo>
                  <a:lnTo>
                    <a:pt x="1369212" y="5928822"/>
                  </a:lnTo>
                  <a:lnTo>
                    <a:pt x="1349219" y="5969517"/>
                  </a:lnTo>
                  <a:lnTo>
                    <a:pt x="1328858" y="6009997"/>
                  </a:lnTo>
                  <a:lnTo>
                    <a:pt x="1308131" y="6050260"/>
                  </a:lnTo>
                  <a:lnTo>
                    <a:pt x="1287041" y="6090303"/>
                  </a:lnTo>
                  <a:lnTo>
                    <a:pt x="1265589" y="6130124"/>
                  </a:lnTo>
                  <a:lnTo>
                    <a:pt x="1243778" y="6169722"/>
                  </a:lnTo>
                  <a:lnTo>
                    <a:pt x="1221610" y="6209093"/>
                  </a:lnTo>
                  <a:lnTo>
                    <a:pt x="1199087" y="6248236"/>
                  </a:lnTo>
                  <a:lnTo>
                    <a:pt x="1176211" y="6287149"/>
                  </a:lnTo>
                  <a:lnTo>
                    <a:pt x="1152985" y="6325829"/>
                  </a:lnTo>
                  <a:lnTo>
                    <a:pt x="1129410" y="6364274"/>
                  </a:lnTo>
                  <a:lnTo>
                    <a:pt x="1105489" y="6402482"/>
                  </a:lnTo>
                  <a:lnTo>
                    <a:pt x="1081225" y="6440451"/>
                  </a:lnTo>
                  <a:lnTo>
                    <a:pt x="1056618" y="6478179"/>
                  </a:lnTo>
                  <a:lnTo>
                    <a:pt x="1031672" y="6515663"/>
                  </a:lnTo>
                  <a:lnTo>
                    <a:pt x="1006389" y="6552901"/>
                  </a:lnTo>
                  <a:lnTo>
                    <a:pt x="980770" y="6589891"/>
                  </a:lnTo>
                  <a:lnTo>
                    <a:pt x="954818" y="6626632"/>
                  </a:lnTo>
                  <a:lnTo>
                    <a:pt x="928536" y="6663120"/>
                  </a:lnTo>
                  <a:lnTo>
                    <a:pt x="901924" y="6699353"/>
                  </a:lnTo>
                  <a:lnTo>
                    <a:pt x="874986" y="6735330"/>
                  </a:lnTo>
                  <a:lnTo>
                    <a:pt x="847724" y="6771048"/>
                  </a:lnTo>
                  <a:lnTo>
                    <a:pt x="820140" y="6806505"/>
                  </a:lnTo>
                  <a:lnTo>
                    <a:pt x="792236" y="6841699"/>
                  </a:lnTo>
                  <a:lnTo>
                    <a:pt x="764014" y="6876627"/>
                  </a:lnTo>
                  <a:lnTo>
                    <a:pt x="735476" y="6911288"/>
                  </a:lnTo>
                  <a:lnTo>
                    <a:pt x="706625" y="6945679"/>
                  </a:lnTo>
                  <a:lnTo>
                    <a:pt x="677463" y="6979798"/>
                  </a:lnTo>
                  <a:lnTo>
                    <a:pt x="647992" y="7013643"/>
                  </a:lnTo>
                  <a:lnTo>
                    <a:pt x="618213" y="7047212"/>
                  </a:lnTo>
                  <a:lnTo>
                    <a:pt x="588131" y="7080502"/>
                  </a:lnTo>
                  <a:lnTo>
                    <a:pt x="557745" y="7113511"/>
                  </a:lnTo>
                  <a:lnTo>
                    <a:pt x="527060" y="7146238"/>
                  </a:lnTo>
                  <a:lnTo>
                    <a:pt x="496076" y="7178680"/>
                  </a:lnTo>
                  <a:lnTo>
                    <a:pt x="464796" y="7210834"/>
                  </a:lnTo>
                  <a:lnTo>
                    <a:pt x="433223" y="7242699"/>
                  </a:lnTo>
                  <a:lnTo>
                    <a:pt x="401358" y="7274273"/>
                  </a:lnTo>
                  <a:lnTo>
                    <a:pt x="369203" y="7305552"/>
                  </a:lnTo>
                  <a:lnTo>
                    <a:pt x="336762" y="7336536"/>
                  </a:lnTo>
                  <a:lnTo>
                    <a:pt x="304035" y="7367222"/>
                  </a:lnTo>
                  <a:lnTo>
                    <a:pt x="271025" y="7397607"/>
                  </a:lnTo>
                  <a:lnTo>
                    <a:pt x="237735" y="7427690"/>
                  </a:lnTo>
                  <a:lnTo>
                    <a:pt x="204166" y="7457468"/>
                  </a:lnTo>
                  <a:lnTo>
                    <a:pt x="170321" y="7486939"/>
                  </a:lnTo>
                  <a:lnTo>
                    <a:pt x="136202" y="7516102"/>
                  </a:lnTo>
                  <a:lnTo>
                    <a:pt x="101811" y="7544953"/>
                  </a:lnTo>
                  <a:lnTo>
                    <a:pt x="83868" y="7559726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" y="0"/>
              <a:ext cx="6881291" cy="755972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485294" y="2302649"/>
            <a:ext cx="3263265" cy="290195"/>
          </a:xfrm>
          <a:custGeom>
            <a:avLst/>
            <a:gdLst/>
            <a:ahLst/>
            <a:cxnLst/>
            <a:rect l="l" t="t" r="r" b="b"/>
            <a:pathLst>
              <a:path w="3263265" h="290194">
                <a:moveTo>
                  <a:pt x="213202" y="211269"/>
                </a:moveTo>
                <a:lnTo>
                  <a:pt x="0" y="211269"/>
                </a:lnTo>
                <a:lnTo>
                  <a:pt x="0" y="290056"/>
                </a:lnTo>
                <a:lnTo>
                  <a:pt x="31833" y="290056"/>
                </a:lnTo>
                <a:lnTo>
                  <a:pt x="31833" y="241819"/>
                </a:lnTo>
                <a:lnTo>
                  <a:pt x="213202" y="241819"/>
                </a:lnTo>
                <a:lnTo>
                  <a:pt x="213202" y="211269"/>
                </a:lnTo>
                <a:close/>
              </a:path>
              <a:path w="3263265" h="290194">
                <a:moveTo>
                  <a:pt x="213202" y="241819"/>
                </a:moveTo>
                <a:lnTo>
                  <a:pt x="181043" y="241819"/>
                </a:lnTo>
                <a:lnTo>
                  <a:pt x="181043" y="290056"/>
                </a:lnTo>
                <a:lnTo>
                  <a:pt x="213202" y="290056"/>
                </a:lnTo>
                <a:lnTo>
                  <a:pt x="213202" y="241819"/>
                </a:lnTo>
                <a:close/>
              </a:path>
              <a:path w="3263265" h="290194">
                <a:moveTo>
                  <a:pt x="190046" y="4179"/>
                </a:moveTo>
                <a:lnTo>
                  <a:pt x="60133" y="4179"/>
                </a:lnTo>
                <a:lnTo>
                  <a:pt x="51130" y="77497"/>
                </a:lnTo>
                <a:lnTo>
                  <a:pt x="44376" y="123995"/>
                </a:lnTo>
                <a:lnTo>
                  <a:pt x="36658" y="161748"/>
                </a:lnTo>
                <a:lnTo>
                  <a:pt x="27976" y="190819"/>
                </a:lnTo>
                <a:lnTo>
                  <a:pt x="18331" y="211269"/>
                </a:lnTo>
                <a:lnTo>
                  <a:pt x="54344" y="211269"/>
                </a:lnTo>
                <a:lnTo>
                  <a:pt x="70944" y="152503"/>
                </a:lnTo>
                <a:lnTo>
                  <a:pt x="78989" y="106991"/>
                </a:lnTo>
                <a:lnTo>
                  <a:pt x="86824" y="50807"/>
                </a:lnTo>
                <a:lnTo>
                  <a:pt x="88753" y="35049"/>
                </a:lnTo>
                <a:lnTo>
                  <a:pt x="190046" y="35049"/>
                </a:lnTo>
                <a:lnTo>
                  <a:pt x="190046" y="4179"/>
                </a:lnTo>
                <a:close/>
              </a:path>
              <a:path w="3263265" h="290194">
                <a:moveTo>
                  <a:pt x="190046" y="35049"/>
                </a:moveTo>
                <a:lnTo>
                  <a:pt x="158212" y="35049"/>
                </a:lnTo>
                <a:lnTo>
                  <a:pt x="158212" y="211269"/>
                </a:lnTo>
                <a:lnTo>
                  <a:pt x="190046" y="211269"/>
                </a:lnTo>
                <a:lnTo>
                  <a:pt x="190046" y="35049"/>
                </a:lnTo>
                <a:close/>
              </a:path>
              <a:path w="3263265" h="290194">
                <a:moveTo>
                  <a:pt x="289733" y="4179"/>
                </a:moveTo>
                <a:lnTo>
                  <a:pt x="257900" y="4179"/>
                </a:lnTo>
                <a:lnTo>
                  <a:pt x="257900" y="241819"/>
                </a:lnTo>
                <a:lnTo>
                  <a:pt x="343435" y="241819"/>
                </a:lnTo>
                <a:lnTo>
                  <a:pt x="361876" y="240488"/>
                </a:lnTo>
                <a:lnTo>
                  <a:pt x="378086" y="236473"/>
                </a:lnTo>
                <a:lnTo>
                  <a:pt x="392003" y="229745"/>
                </a:lnTo>
                <a:lnTo>
                  <a:pt x="403570" y="220273"/>
                </a:lnTo>
                <a:lnTo>
                  <a:pt x="410608" y="211590"/>
                </a:lnTo>
                <a:lnTo>
                  <a:pt x="289733" y="211590"/>
                </a:lnTo>
                <a:lnTo>
                  <a:pt x="289733" y="119945"/>
                </a:lnTo>
                <a:lnTo>
                  <a:pt x="409993" y="119945"/>
                </a:lnTo>
                <a:lnTo>
                  <a:pt x="409039" y="118336"/>
                </a:lnTo>
                <a:lnTo>
                  <a:pt x="398245" y="106674"/>
                </a:lnTo>
                <a:lnTo>
                  <a:pt x="382989" y="97635"/>
                </a:lnTo>
                <a:lnTo>
                  <a:pt x="363634" y="91791"/>
                </a:lnTo>
                <a:lnTo>
                  <a:pt x="340541" y="89716"/>
                </a:lnTo>
                <a:lnTo>
                  <a:pt x="289733" y="89716"/>
                </a:lnTo>
                <a:lnTo>
                  <a:pt x="289733" y="4179"/>
                </a:lnTo>
                <a:close/>
              </a:path>
              <a:path w="3263265" h="290194">
                <a:moveTo>
                  <a:pt x="409993" y="119945"/>
                </a:moveTo>
                <a:lnTo>
                  <a:pt x="340221" y="119945"/>
                </a:lnTo>
                <a:lnTo>
                  <a:pt x="363047" y="123462"/>
                </a:lnTo>
                <a:lnTo>
                  <a:pt x="379090" y="133129"/>
                </a:lnTo>
                <a:lnTo>
                  <a:pt x="388561" y="147619"/>
                </a:lnTo>
                <a:lnTo>
                  <a:pt x="391671" y="165608"/>
                </a:lnTo>
                <a:lnTo>
                  <a:pt x="388214" y="184187"/>
                </a:lnTo>
                <a:lnTo>
                  <a:pt x="378005" y="198728"/>
                </a:lnTo>
                <a:lnTo>
                  <a:pt x="361283" y="208204"/>
                </a:lnTo>
                <a:lnTo>
                  <a:pt x="338291" y="211590"/>
                </a:lnTo>
                <a:lnTo>
                  <a:pt x="410608" y="211590"/>
                </a:lnTo>
                <a:lnTo>
                  <a:pt x="412855" y="208818"/>
                </a:lnTo>
                <a:lnTo>
                  <a:pt x="419488" y="196157"/>
                </a:lnTo>
                <a:lnTo>
                  <a:pt x="423468" y="182290"/>
                </a:lnTo>
                <a:lnTo>
                  <a:pt x="424795" y="167217"/>
                </a:lnTo>
                <a:lnTo>
                  <a:pt x="423961" y="155011"/>
                </a:lnTo>
                <a:lnTo>
                  <a:pt x="421257" y="142896"/>
                </a:lnTo>
                <a:lnTo>
                  <a:pt x="416383" y="130721"/>
                </a:lnTo>
                <a:lnTo>
                  <a:pt x="409993" y="119945"/>
                </a:lnTo>
                <a:close/>
              </a:path>
              <a:path w="3263265" h="290194">
                <a:moveTo>
                  <a:pt x="489110" y="4179"/>
                </a:moveTo>
                <a:lnTo>
                  <a:pt x="456951" y="4179"/>
                </a:lnTo>
                <a:lnTo>
                  <a:pt x="456951" y="241819"/>
                </a:lnTo>
                <a:lnTo>
                  <a:pt x="489110" y="241819"/>
                </a:lnTo>
                <a:lnTo>
                  <a:pt x="489110" y="4179"/>
                </a:lnTo>
                <a:close/>
              </a:path>
              <a:path w="3263265" h="290194">
                <a:moveTo>
                  <a:pt x="562748" y="4179"/>
                </a:moveTo>
                <a:lnTo>
                  <a:pt x="525444" y="4179"/>
                </a:lnTo>
                <a:lnTo>
                  <a:pt x="600696" y="121230"/>
                </a:lnTo>
                <a:lnTo>
                  <a:pt x="521588" y="241819"/>
                </a:lnTo>
                <a:lnTo>
                  <a:pt x="560177" y="241819"/>
                </a:lnTo>
                <a:lnTo>
                  <a:pt x="619987" y="147600"/>
                </a:lnTo>
                <a:lnTo>
                  <a:pt x="655797" y="147600"/>
                </a:lnTo>
                <a:lnTo>
                  <a:pt x="638639" y="121230"/>
                </a:lnTo>
                <a:lnTo>
                  <a:pt x="654888" y="96790"/>
                </a:lnTo>
                <a:lnTo>
                  <a:pt x="619987" y="96790"/>
                </a:lnTo>
                <a:lnTo>
                  <a:pt x="562748" y="4179"/>
                </a:lnTo>
                <a:close/>
              </a:path>
              <a:path w="3263265" h="290194">
                <a:moveTo>
                  <a:pt x="655797" y="147600"/>
                </a:moveTo>
                <a:lnTo>
                  <a:pt x="619987" y="147600"/>
                </a:lnTo>
                <a:lnTo>
                  <a:pt x="679797" y="241819"/>
                </a:lnTo>
                <a:lnTo>
                  <a:pt x="717101" y="241819"/>
                </a:lnTo>
                <a:lnTo>
                  <a:pt x="655797" y="147600"/>
                </a:lnTo>
                <a:close/>
              </a:path>
              <a:path w="3263265" h="290194">
                <a:moveTo>
                  <a:pt x="716460" y="4179"/>
                </a:moveTo>
                <a:lnTo>
                  <a:pt x="677872" y="4179"/>
                </a:lnTo>
                <a:lnTo>
                  <a:pt x="619987" y="96790"/>
                </a:lnTo>
                <a:lnTo>
                  <a:pt x="654888" y="96790"/>
                </a:lnTo>
                <a:lnTo>
                  <a:pt x="716460" y="4179"/>
                </a:lnTo>
                <a:close/>
              </a:path>
              <a:path w="3263265" h="290194">
                <a:moveTo>
                  <a:pt x="838014" y="4179"/>
                </a:moveTo>
                <a:lnTo>
                  <a:pt x="820648" y="4179"/>
                </a:lnTo>
                <a:lnTo>
                  <a:pt x="724499" y="241819"/>
                </a:lnTo>
                <a:lnTo>
                  <a:pt x="759548" y="241819"/>
                </a:lnTo>
                <a:lnTo>
                  <a:pt x="783668" y="180079"/>
                </a:lnTo>
                <a:lnTo>
                  <a:pt x="908469" y="180079"/>
                </a:lnTo>
                <a:lnTo>
                  <a:pt x="896361" y="149849"/>
                </a:lnTo>
                <a:lnTo>
                  <a:pt x="794602" y="149849"/>
                </a:lnTo>
                <a:lnTo>
                  <a:pt x="829011" y="60130"/>
                </a:lnTo>
                <a:lnTo>
                  <a:pt x="860425" y="60130"/>
                </a:lnTo>
                <a:lnTo>
                  <a:pt x="838014" y="4179"/>
                </a:lnTo>
                <a:close/>
              </a:path>
              <a:path w="3263265" h="290194">
                <a:moveTo>
                  <a:pt x="908469" y="180079"/>
                </a:moveTo>
                <a:lnTo>
                  <a:pt x="874029" y="180079"/>
                </a:lnTo>
                <a:lnTo>
                  <a:pt x="898145" y="241819"/>
                </a:lnTo>
                <a:lnTo>
                  <a:pt x="933198" y="241819"/>
                </a:lnTo>
                <a:lnTo>
                  <a:pt x="908469" y="180079"/>
                </a:lnTo>
                <a:close/>
              </a:path>
              <a:path w="3263265" h="290194">
                <a:moveTo>
                  <a:pt x="860425" y="60130"/>
                </a:moveTo>
                <a:lnTo>
                  <a:pt x="829011" y="60130"/>
                </a:lnTo>
                <a:lnTo>
                  <a:pt x="863095" y="149849"/>
                </a:lnTo>
                <a:lnTo>
                  <a:pt x="896361" y="149849"/>
                </a:lnTo>
                <a:lnTo>
                  <a:pt x="860425" y="60130"/>
                </a:lnTo>
                <a:close/>
              </a:path>
              <a:path w="3263265" h="290194">
                <a:moveTo>
                  <a:pt x="999763" y="4179"/>
                </a:moveTo>
                <a:lnTo>
                  <a:pt x="967282" y="4179"/>
                </a:lnTo>
                <a:lnTo>
                  <a:pt x="967282" y="241819"/>
                </a:lnTo>
                <a:lnTo>
                  <a:pt x="999763" y="241819"/>
                </a:lnTo>
                <a:lnTo>
                  <a:pt x="999763" y="135378"/>
                </a:lnTo>
                <a:lnTo>
                  <a:pt x="1151221" y="135378"/>
                </a:lnTo>
                <a:lnTo>
                  <a:pt x="1151221" y="104508"/>
                </a:lnTo>
                <a:lnTo>
                  <a:pt x="999763" y="104508"/>
                </a:lnTo>
                <a:lnTo>
                  <a:pt x="999763" y="4179"/>
                </a:lnTo>
                <a:close/>
              </a:path>
              <a:path w="3263265" h="290194">
                <a:moveTo>
                  <a:pt x="1151221" y="135378"/>
                </a:moveTo>
                <a:lnTo>
                  <a:pt x="1119066" y="135378"/>
                </a:lnTo>
                <a:lnTo>
                  <a:pt x="1119066" y="241819"/>
                </a:lnTo>
                <a:lnTo>
                  <a:pt x="1151221" y="241819"/>
                </a:lnTo>
                <a:lnTo>
                  <a:pt x="1151221" y="135378"/>
                </a:lnTo>
                <a:close/>
              </a:path>
              <a:path w="3263265" h="290194">
                <a:moveTo>
                  <a:pt x="1151221" y="4179"/>
                </a:moveTo>
                <a:lnTo>
                  <a:pt x="1119066" y="4179"/>
                </a:lnTo>
                <a:lnTo>
                  <a:pt x="1119066" y="104508"/>
                </a:lnTo>
                <a:lnTo>
                  <a:pt x="1151221" y="104508"/>
                </a:lnTo>
                <a:lnTo>
                  <a:pt x="1151221" y="4179"/>
                </a:lnTo>
                <a:close/>
              </a:path>
              <a:path w="3263265" h="290194">
                <a:moveTo>
                  <a:pt x="1242866" y="4179"/>
                </a:moveTo>
                <a:lnTo>
                  <a:pt x="1211032" y="4179"/>
                </a:lnTo>
                <a:lnTo>
                  <a:pt x="1211032" y="241819"/>
                </a:lnTo>
                <a:lnTo>
                  <a:pt x="1230003" y="241819"/>
                </a:lnTo>
                <a:lnTo>
                  <a:pt x="1275852" y="183294"/>
                </a:lnTo>
                <a:lnTo>
                  <a:pt x="1242866" y="183294"/>
                </a:lnTo>
                <a:lnTo>
                  <a:pt x="1242866" y="4179"/>
                </a:lnTo>
                <a:close/>
              </a:path>
              <a:path w="3263265" h="290194">
                <a:moveTo>
                  <a:pt x="1401404" y="63670"/>
                </a:moveTo>
                <a:lnTo>
                  <a:pt x="1369565" y="63670"/>
                </a:lnTo>
                <a:lnTo>
                  <a:pt x="1369565" y="241819"/>
                </a:lnTo>
                <a:lnTo>
                  <a:pt x="1401404" y="241819"/>
                </a:lnTo>
                <a:lnTo>
                  <a:pt x="1401404" y="63670"/>
                </a:lnTo>
                <a:close/>
              </a:path>
              <a:path w="3263265" h="290194">
                <a:moveTo>
                  <a:pt x="1401404" y="4179"/>
                </a:moveTo>
                <a:lnTo>
                  <a:pt x="1383393" y="4179"/>
                </a:lnTo>
                <a:lnTo>
                  <a:pt x="1242866" y="183294"/>
                </a:lnTo>
                <a:lnTo>
                  <a:pt x="1275852" y="183294"/>
                </a:lnTo>
                <a:lnTo>
                  <a:pt x="1369565" y="63670"/>
                </a:lnTo>
                <a:lnTo>
                  <a:pt x="1401404" y="63670"/>
                </a:lnTo>
                <a:lnTo>
                  <a:pt x="1401404" y="4179"/>
                </a:lnTo>
                <a:close/>
              </a:path>
              <a:path w="3263265" h="290194">
                <a:moveTo>
                  <a:pt x="1609458" y="4179"/>
                </a:moveTo>
                <a:lnTo>
                  <a:pt x="1461535" y="4179"/>
                </a:lnTo>
                <a:lnTo>
                  <a:pt x="1461535" y="241819"/>
                </a:lnTo>
                <a:lnTo>
                  <a:pt x="1609458" y="241819"/>
                </a:lnTo>
                <a:lnTo>
                  <a:pt x="1609458" y="211269"/>
                </a:lnTo>
                <a:lnTo>
                  <a:pt x="1493693" y="211269"/>
                </a:lnTo>
                <a:lnTo>
                  <a:pt x="1493693" y="136343"/>
                </a:lnTo>
                <a:lnTo>
                  <a:pt x="1600775" y="136343"/>
                </a:lnTo>
                <a:lnTo>
                  <a:pt x="1600775" y="105797"/>
                </a:lnTo>
                <a:lnTo>
                  <a:pt x="1493693" y="105797"/>
                </a:lnTo>
                <a:lnTo>
                  <a:pt x="1493693" y="34729"/>
                </a:lnTo>
                <a:lnTo>
                  <a:pt x="1609458" y="34729"/>
                </a:lnTo>
                <a:lnTo>
                  <a:pt x="1609458" y="4179"/>
                </a:lnTo>
                <a:close/>
              </a:path>
              <a:path w="3263265" h="290194">
                <a:moveTo>
                  <a:pt x="1921380" y="211269"/>
                </a:moveTo>
                <a:lnTo>
                  <a:pt x="1708177" y="211269"/>
                </a:lnTo>
                <a:lnTo>
                  <a:pt x="1708177" y="290056"/>
                </a:lnTo>
                <a:lnTo>
                  <a:pt x="1740013" y="290056"/>
                </a:lnTo>
                <a:lnTo>
                  <a:pt x="1740013" y="241819"/>
                </a:lnTo>
                <a:lnTo>
                  <a:pt x="1921380" y="241819"/>
                </a:lnTo>
                <a:lnTo>
                  <a:pt x="1921380" y="211269"/>
                </a:lnTo>
                <a:close/>
              </a:path>
              <a:path w="3263265" h="290194">
                <a:moveTo>
                  <a:pt x="1921380" y="241819"/>
                </a:moveTo>
                <a:lnTo>
                  <a:pt x="1889221" y="241819"/>
                </a:lnTo>
                <a:lnTo>
                  <a:pt x="1889221" y="290056"/>
                </a:lnTo>
                <a:lnTo>
                  <a:pt x="1921380" y="290056"/>
                </a:lnTo>
                <a:lnTo>
                  <a:pt x="1921380" y="241819"/>
                </a:lnTo>
                <a:close/>
              </a:path>
              <a:path w="3263265" h="290194">
                <a:moveTo>
                  <a:pt x="1898225" y="4179"/>
                </a:moveTo>
                <a:lnTo>
                  <a:pt x="1768312" y="4179"/>
                </a:lnTo>
                <a:lnTo>
                  <a:pt x="1759308" y="77497"/>
                </a:lnTo>
                <a:lnTo>
                  <a:pt x="1752554" y="123995"/>
                </a:lnTo>
                <a:lnTo>
                  <a:pt x="1744836" y="161748"/>
                </a:lnTo>
                <a:lnTo>
                  <a:pt x="1736154" y="190819"/>
                </a:lnTo>
                <a:lnTo>
                  <a:pt x="1726509" y="211269"/>
                </a:lnTo>
                <a:lnTo>
                  <a:pt x="1762523" y="211269"/>
                </a:lnTo>
                <a:lnTo>
                  <a:pt x="1779123" y="152503"/>
                </a:lnTo>
                <a:lnTo>
                  <a:pt x="1787168" y="106991"/>
                </a:lnTo>
                <a:lnTo>
                  <a:pt x="1795002" y="50807"/>
                </a:lnTo>
                <a:lnTo>
                  <a:pt x="1796931" y="35049"/>
                </a:lnTo>
                <a:lnTo>
                  <a:pt x="1898225" y="35049"/>
                </a:lnTo>
                <a:lnTo>
                  <a:pt x="1898225" y="4179"/>
                </a:lnTo>
                <a:close/>
              </a:path>
              <a:path w="3263265" h="290194">
                <a:moveTo>
                  <a:pt x="1898225" y="35049"/>
                </a:moveTo>
                <a:lnTo>
                  <a:pt x="1866390" y="35049"/>
                </a:lnTo>
                <a:lnTo>
                  <a:pt x="1866390" y="211269"/>
                </a:lnTo>
                <a:lnTo>
                  <a:pt x="1898225" y="211269"/>
                </a:lnTo>
                <a:lnTo>
                  <a:pt x="1898225" y="35049"/>
                </a:lnTo>
                <a:close/>
              </a:path>
              <a:path w="3263265" h="290194">
                <a:moveTo>
                  <a:pt x="2044860" y="4179"/>
                </a:moveTo>
                <a:lnTo>
                  <a:pt x="1965434" y="4179"/>
                </a:lnTo>
                <a:lnTo>
                  <a:pt x="1965434" y="241819"/>
                </a:lnTo>
                <a:lnTo>
                  <a:pt x="1997593" y="241819"/>
                </a:lnTo>
                <a:lnTo>
                  <a:pt x="1997593" y="150815"/>
                </a:lnTo>
                <a:lnTo>
                  <a:pt x="2041969" y="150815"/>
                </a:lnTo>
                <a:lnTo>
                  <a:pt x="2089675" y="138877"/>
                </a:lnTo>
                <a:lnTo>
                  <a:pt x="2108030" y="120910"/>
                </a:lnTo>
                <a:lnTo>
                  <a:pt x="1997593" y="120910"/>
                </a:lnTo>
                <a:lnTo>
                  <a:pt x="1997593" y="34405"/>
                </a:lnTo>
                <a:lnTo>
                  <a:pt x="2108460" y="34405"/>
                </a:lnTo>
                <a:lnTo>
                  <a:pt x="2102100" y="26046"/>
                </a:lnTo>
                <a:lnTo>
                  <a:pt x="2091122" y="16524"/>
                </a:lnTo>
                <a:lnTo>
                  <a:pt x="2077943" y="9686"/>
                </a:lnTo>
                <a:lnTo>
                  <a:pt x="2062532" y="5561"/>
                </a:lnTo>
                <a:lnTo>
                  <a:pt x="2044860" y="4179"/>
                </a:lnTo>
                <a:close/>
              </a:path>
              <a:path w="3263265" h="290194">
                <a:moveTo>
                  <a:pt x="2231373" y="4179"/>
                </a:moveTo>
                <a:lnTo>
                  <a:pt x="2214006" y="4179"/>
                </a:lnTo>
                <a:lnTo>
                  <a:pt x="2117858" y="241819"/>
                </a:lnTo>
                <a:lnTo>
                  <a:pt x="2152907" y="241819"/>
                </a:lnTo>
                <a:lnTo>
                  <a:pt x="2177027" y="180079"/>
                </a:lnTo>
                <a:lnTo>
                  <a:pt x="2301828" y="180079"/>
                </a:lnTo>
                <a:lnTo>
                  <a:pt x="2289720" y="149849"/>
                </a:lnTo>
                <a:lnTo>
                  <a:pt x="2187961" y="149849"/>
                </a:lnTo>
                <a:lnTo>
                  <a:pt x="2222369" y="60130"/>
                </a:lnTo>
                <a:lnTo>
                  <a:pt x="2253784" y="60130"/>
                </a:lnTo>
                <a:lnTo>
                  <a:pt x="2231373" y="4179"/>
                </a:lnTo>
                <a:close/>
              </a:path>
              <a:path w="3263265" h="290194">
                <a:moveTo>
                  <a:pt x="2301828" y="180079"/>
                </a:moveTo>
                <a:lnTo>
                  <a:pt x="2267386" y="180079"/>
                </a:lnTo>
                <a:lnTo>
                  <a:pt x="2291504" y="241819"/>
                </a:lnTo>
                <a:lnTo>
                  <a:pt x="2326557" y="241819"/>
                </a:lnTo>
                <a:lnTo>
                  <a:pt x="2301828" y="180079"/>
                </a:lnTo>
                <a:close/>
              </a:path>
              <a:path w="3263265" h="290194">
                <a:moveTo>
                  <a:pt x="2253784" y="60130"/>
                </a:moveTo>
                <a:lnTo>
                  <a:pt x="2222369" y="60130"/>
                </a:lnTo>
                <a:lnTo>
                  <a:pt x="2256454" y="149849"/>
                </a:lnTo>
                <a:lnTo>
                  <a:pt x="2289720" y="149849"/>
                </a:lnTo>
                <a:lnTo>
                  <a:pt x="2253784" y="60130"/>
                </a:lnTo>
                <a:close/>
              </a:path>
              <a:path w="3263265" h="290194">
                <a:moveTo>
                  <a:pt x="2108460" y="34405"/>
                </a:moveTo>
                <a:lnTo>
                  <a:pt x="2046790" y="34405"/>
                </a:lnTo>
                <a:lnTo>
                  <a:pt x="2065005" y="37782"/>
                </a:lnTo>
                <a:lnTo>
                  <a:pt x="2078426" y="46947"/>
                </a:lnTo>
                <a:lnTo>
                  <a:pt x="2086722" y="60453"/>
                </a:lnTo>
                <a:lnTo>
                  <a:pt x="2089561" y="76852"/>
                </a:lnTo>
                <a:lnTo>
                  <a:pt x="2086566" y="93912"/>
                </a:lnTo>
                <a:lnTo>
                  <a:pt x="2077662" y="107926"/>
                </a:lnTo>
                <a:lnTo>
                  <a:pt x="2062970" y="117418"/>
                </a:lnTo>
                <a:lnTo>
                  <a:pt x="2042610" y="120910"/>
                </a:lnTo>
                <a:lnTo>
                  <a:pt x="2108030" y="120910"/>
                </a:lnTo>
                <a:lnTo>
                  <a:pt x="2110185" y="118196"/>
                </a:lnTo>
                <a:lnTo>
                  <a:pt x="2116611" y="105714"/>
                </a:lnTo>
                <a:lnTo>
                  <a:pt x="2120445" y="92148"/>
                </a:lnTo>
                <a:lnTo>
                  <a:pt x="2121716" y="77497"/>
                </a:lnTo>
                <a:lnTo>
                  <a:pt x="2120506" y="63082"/>
                </a:lnTo>
                <a:lnTo>
                  <a:pt x="2116853" y="49722"/>
                </a:lnTo>
                <a:lnTo>
                  <a:pt x="2110728" y="37387"/>
                </a:lnTo>
                <a:lnTo>
                  <a:pt x="2108460" y="34405"/>
                </a:lnTo>
                <a:close/>
              </a:path>
              <a:path w="3263265" h="290194">
                <a:moveTo>
                  <a:pt x="2669028" y="0"/>
                </a:moveTo>
                <a:lnTo>
                  <a:pt x="2621998" y="9123"/>
                </a:lnTo>
                <a:lnTo>
                  <a:pt x="2582203" y="36334"/>
                </a:lnTo>
                <a:lnTo>
                  <a:pt x="2555153" y="76533"/>
                </a:lnTo>
                <a:lnTo>
                  <a:pt x="2546189" y="124444"/>
                </a:lnTo>
                <a:lnTo>
                  <a:pt x="2548365" y="148991"/>
                </a:lnTo>
                <a:lnTo>
                  <a:pt x="2565859" y="192051"/>
                </a:lnTo>
                <a:lnTo>
                  <a:pt x="2599870" y="226006"/>
                </a:lnTo>
                <a:lnTo>
                  <a:pt x="2643282" y="243503"/>
                </a:lnTo>
                <a:lnTo>
                  <a:pt x="2668064" y="245678"/>
                </a:lnTo>
                <a:lnTo>
                  <a:pt x="2692905" y="243447"/>
                </a:lnTo>
                <a:lnTo>
                  <a:pt x="2715816" y="236755"/>
                </a:lnTo>
                <a:lnTo>
                  <a:pt x="2736799" y="225600"/>
                </a:lnTo>
                <a:lnTo>
                  <a:pt x="2750361" y="214485"/>
                </a:lnTo>
                <a:lnTo>
                  <a:pt x="2669028" y="214485"/>
                </a:lnTo>
                <a:lnTo>
                  <a:pt x="2650758" y="212857"/>
                </a:lnTo>
                <a:lnTo>
                  <a:pt x="2605355" y="188438"/>
                </a:lnTo>
                <a:lnTo>
                  <a:pt x="2581253" y="141996"/>
                </a:lnTo>
                <a:lnTo>
                  <a:pt x="2579658" y="123159"/>
                </a:lnTo>
                <a:lnTo>
                  <a:pt x="2581272" y="104729"/>
                </a:lnTo>
                <a:lnTo>
                  <a:pt x="2605679" y="58201"/>
                </a:lnTo>
                <a:lnTo>
                  <a:pt x="2651126" y="33194"/>
                </a:lnTo>
                <a:lnTo>
                  <a:pt x="2669028" y="31511"/>
                </a:lnTo>
                <a:lnTo>
                  <a:pt x="2750073" y="31511"/>
                </a:lnTo>
                <a:lnTo>
                  <a:pt x="2736859" y="20483"/>
                </a:lnTo>
                <a:lnTo>
                  <a:pt x="2716057" y="9123"/>
                </a:lnTo>
                <a:lnTo>
                  <a:pt x="2693446" y="2285"/>
                </a:lnTo>
                <a:lnTo>
                  <a:pt x="2669028" y="0"/>
                </a:lnTo>
                <a:close/>
              </a:path>
              <a:path w="3263265" h="290194">
                <a:moveTo>
                  <a:pt x="2392800" y="4179"/>
                </a:moveTo>
                <a:lnTo>
                  <a:pt x="2360641" y="4179"/>
                </a:lnTo>
                <a:lnTo>
                  <a:pt x="2360641" y="241819"/>
                </a:lnTo>
                <a:lnTo>
                  <a:pt x="2392800" y="241819"/>
                </a:lnTo>
                <a:lnTo>
                  <a:pt x="2392800" y="175896"/>
                </a:lnTo>
                <a:lnTo>
                  <a:pt x="2425279" y="137632"/>
                </a:lnTo>
                <a:lnTo>
                  <a:pt x="2463759" y="137632"/>
                </a:lnTo>
                <a:lnTo>
                  <a:pt x="2460346" y="133449"/>
                </a:lnTo>
                <a:lnTo>
                  <a:pt x="2392800" y="133449"/>
                </a:lnTo>
                <a:lnTo>
                  <a:pt x="2392800" y="4179"/>
                </a:lnTo>
                <a:close/>
              </a:path>
              <a:path w="3263265" h="290194">
                <a:moveTo>
                  <a:pt x="2463759" y="137632"/>
                </a:moveTo>
                <a:lnTo>
                  <a:pt x="2425279" y="137632"/>
                </a:lnTo>
                <a:lnTo>
                  <a:pt x="2508886" y="241819"/>
                </a:lnTo>
                <a:lnTo>
                  <a:pt x="2548759" y="241819"/>
                </a:lnTo>
                <a:lnTo>
                  <a:pt x="2463759" y="137632"/>
                </a:lnTo>
                <a:close/>
              </a:path>
              <a:path w="3263265" h="290194">
                <a:moveTo>
                  <a:pt x="2750073" y="31511"/>
                </a:moveTo>
                <a:lnTo>
                  <a:pt x="2669028" y="31511"/>
                </a:lnTo>
                <a:lnTo>
                  <a:pt x="2687116" y="33144"/>
                </a:lnTo>
                <a:lnTo>
                  <a:pt x="2703757" y="38063"/>
                </a:lnTo>
                <a:lnTo>
                  <a:pt x="2744094" y="71929"/>
                </a:lnTo>
                <a:lnTo>
                  <a:pt x="2758716" y="123159"/>
                </a:lnTo>
                <a:lnTo>
                  <a:pt x="2758660" y="124444"/>
                </a:lnTo>
                <a:lnTo>
                  <a:pt x="2744094" y="174627"/>
                </a:lnTo>
                <a:lnTo>
                  <a:pt x="2703998" y="207974"/>
                </a:lnTo>
                <a:lnTo>
                  <a:pt x="2669028" y="214485"/>
                </a:lnTo>
                <a:lnTo>
                  <a:pt x="2750361" y="214485"/>
                </a:lnTo>
                <a:lnTo>
                  <a:pt x="2783064" y="170189"/>
                </a:lnTo>
                <a:lnTo>
                  <a:pt x="2792187" y="123159"/>
                </a:lnTo>
                <a:lnTo>
                  <a:pt x="2789901" y="98740"/>
                </a:lnTo>
                <a:lnTo>
                  <a:pt x="2783064" y="76130"/>
                </a:lnTo>
                <a:lnTo>
                  <a:pt x="2771704" y="55329"/>
                </a:lnTo>
                <a:lnTo>
                  <a:pt x="2755853" y="36334"/>
                </a:lnTo>
                <a:lnTo>
                  <a:pt x="2750073" y="31511"/>
                </a:lnTo>
                <a:close/>
              </a:path>
              <a:path w="3263265" h="290194">
                <a:moveTo>
                  <a:pt x="2540080" y="4179"/>
                </a:moveTo>
                <a:lnTo>
                  <a:pt x="2501812" y="4179"/>
                </a:lnTo>
                <a:lnTo>
                  <a:pt x="2392800" y="133449"/>
                </a:lnTo>
                <a:lnTo>
                  <a:pt x="2460346" y="133449"/>
                </a:lnTo>
                <a:lnTo>
                  <a:pt x="2446181" y="116085"/>
                </a:lnTo>
                <a:lnTo>
                  <a:pt x="2540080" y="4179"/>
                </a:lnTo>
                <a:close/>
              </a:path>
              <a:path w="3263265" h="290194">
                <a:moveTo>
                  <a:pt x="2869044" y="4179"/>
                </a:moveTo>
                <a:lnTo>
                  <a:pt x="2836565" y="4179"/>
                </a:lnTo>
                <a:lnTo>
                  <a:pt x="2836565" y="241819"/>
                </a:lnTo>
                <a:lnTo>
                  <a:pt x="2869044" y="241819"/>
                </a:lnTo>
                <a:lnTo>
                  <a:pt x="2869044" y="135378"/>
                </a:lnTo>
                <a:lnTo>
                  <a:pt x="3020503" y="135378"/>
                </a:lnTo>
                <a:lnTo>
                  <a:pt x="3020503" y="104508"/>
                </a:lnTo>
                <a:lnTo>
                  <a:pt x="2869044" y="104508"/>
                </a:lnTo>
                <a:lnTo>
                  <a:pt x="2869044" y="4179"/>
                </a:lnTo>
                <a:close/>
              </a:path>
              <a:path w="3263265" h="290194">
                <a:moveTo>
                  <a:pt x="3020503" y="135378"/>
                </a:moveTo>
                <a:lnTo>
                  <a:pt x="2988348" y="135378"/>
                </a:lnTo>
                <a:lnTo>
                  <a:pt x="2988348" y="241819"/>
                </a:lnTo>
                <a:lnTo>
                  <a:pt x="3020503" y="241819"/>
                </a:lnTo>
                <a:lnTo>
                  <a:pt x="3020503" y="135378"/>
                </a:lnTo>
                <a:close/>
              </a:path>
              <a:path w="3263265" h="290194">
                <a:moveTo>
                  <a:pt x="3020503" y="4179"/>
                </a:moveTo>
                <a:lnTo>
                  <a:pt x="2988348" y="4179"/>
                </a:lnTo>
                <a:lnTo>
                  <a:pt x="2988348" y="104508"/>
                </a:lnTo>
                <a:lnTo>
                  <a:pt x="3020503" y="104508"/>
                </a:lnTo>
                <a:lnTo>
                  <a:pt x="3020503" y="4179"/>
                </a:lnTo>
                <a:close/>
              </a:path>
              <a:path w="3263265" h="290194">
                <a:moveTo>
                  <a:pt x="3167783" y="4179"/>
                </a:moveTo>
                <a:lnTo>
                  <a:pt x="3150416" y="4179"/>
                </a:lnTo>
                <a:lnTo>
                  <a:pt x="3054268" y="241819"/>
                </a:lnTo>
                <a:lnTo>
                  <a:pt x="3089318" y="241819"/>
                </a:lnTo>
                <a:lnTo>
                  <a:pt x="3113438" y="180079"/>
                </a:lnTo>
                <a:lnTo>
                  <a:pt x="3238238" y="180079"/>
                </a:lnTo>
                <a:lnTo>
                  <a:pt x="3226130" y="149849"/>
                </a:lnTo>
                <a:lnTo>
                  <a:pt x="3124371" y="149849"/>
                </a:lnTo>
                <a:lnTo>
                  <a:pt x="3158779" y="60130"/>
                </a:lnTo>
                <a:lnTo>
                  <a:pt x="3190194" y="60130"/>
                </a:lnTo>
                <a:lnTo>
                  <a:pt x="3167783" y="4179"/>
                </a:lnTo>
                <a:close/>
              </a:path>
              <a:path w="3263265" h="290194">
                <a:moveTo>
                  <a:pt x="3238238" y="180079"/>
                </a:moveTo>
                <a:lnTo>
                  <a:pt x="3203797" y="180079"/>
                </a:lnTo>
                <a:lnTo>
                  <a:pt x="3227914" y="241819"/>
                </a:lnTo>
                <a:lnTo>
                  <a:pt x="3262967" y="241819"/>
                </a:lnTo>
                <a:lnTo>
                  <a:pt x="3238238" y="180079"/>
                </a:lnTo>
                <a:close/>
              </a:path>
              <a:path w="3263265" h="290194">
                <a:moveTo>
                  <a:pt x="3190194" y="60130"/>
                </a:moveTo>
                <a:lnTo>
                  <a:pt x="3158779" y="60130"/>
                </a:lnTo>
                <a:lnTo>
                  <a:pt x="3192865" y="149849"/>
                </a:lnTo>
                <a:lnTo>
                  <a:pt x="3226130" y="149849"/>
                </a:lnTo>
                <a:lnTo>
                  <a:pt x="3190194" y="60130"/>
                </a:lnTo>
                <a:close/>
              </a:path>
            </a:pathLst>
          </a:custGeom>
          <a:solidFill>
            <a:srgbClr val="882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942507" y="0"/>
            <a:ext cx="6805930" cy="7566659"/>
            <a:chOff x="4942507" y="0"/>
            <a:chExt cx="6805930" cy="756665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2898" y="2664532"/>
              <a:ext cx="3225363" cy="1413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2507" y="0"/>
              <a:ext cx="6805754" cy="75663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5191" y="934800"/>
              <a:ext cx="2833070" cy="2184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9767" y="6351303"/>
              <a:ext cx="111925" cy="1476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29126" y="6319166"/>
              <a:ext cx="107560" cy="1836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73072" y="6319166"/>
              <a:ext cx="22418" cy="224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58528" y="6160175"/>
              <a:ext cx="107561" cy="1289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17792" y="5944134"/>
              <a:ext cx="286460" cy="2127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4421" y="5938555"/>
              <a:ext cx="122220" cy="930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99767" y="6161809"/>
              <a:ext cx="111867" cy="1469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66088" y="6216698"/>
              <a:ext cx="70753" cy="708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02798" y="5973566"/>
              <a:ext cx="213692" cy="2396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90972" y="6553922"/>
              <a:ext cx="241778" cy="1649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99055" y="6506135"/>
              <a:ext cx="78367" cy="717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08573" y="6631369"/>
              <a:ext cx="122222" cy="930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84126" y="6575118"/>
              <a:ext cx="108291" cy="1143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78725" y="6450658"/>
              <a:ext cx="136561" cy="1600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89969" y="6161098"/>
              <a:ext cx="392918" cy="3390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958338" y="6375728"/>
              <a:ext cx="70790" cy="71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" y="0"/>
            <a:ext cx="12600305" cy="7560309"/>
            <a:chOff x="147" y="0"/>
            <a:chExt cx="1260030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" y="0"/>
              <a:ext cx="12599852" cy="75597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7306" y="1011151"/>
              <a:ext cx="5665687" cy="56656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80340" y="3225106"/>
              <a:ext cx="2039620" cy="0"/>
            </a:xfrm>
            <a:custGeom>
              <a:avLst/>
              <a:gdLst/>
              <a:ahLst/>
              <a:cxnLst/>
              <a:rect l="l" t="t" r="r" b="b"/>
              <a:pathLst>
                <a:path w="2039620">
                  <a:moveTo>
                    <a:pt x="0" y="0"/>
                  </a:moveTo>
                  <a:lnTo>
                    <a:pt x="2039618" y="0"/>
                  </a:lnTo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5329" y="939174"/>
              <a:ext cx="5810250" cy="5810250"/>
            </a:xfrm>
            <a:custGeom>
              <a:avLst/>
              <a:gdLst/>
              <a:ahLst/>
              <a:cxnLst/>
              <a:rect l="l" t="t" r="r" b="b"/>
              <a:pathLst>
                <a:path w="5810250" h="5810250">
                  <a:moveTo>
                    <a:pt x="2904821" y="0"/>
                  </a:moveTo>
                  <a:lnTo>
                    <a:pt x="2856300" y="397"/>
                  </a:lnTo>
                  <a:lnTo>
                    <a:pt x="2807971" y="1584"/>
                  </a:lnTo>
                  <a:lnTo>
                    <a:pt x="2759841" y="3555"/>
                  </a:lnTo>
                  <a:lnTo>
                    <a:pt x="2711915" y="6303"/>
                  </a:lnTo>
                  <a:lnTo>
                    <a:pt x="2664200" y="9823"/>
                  </a:lnTo>
                  <a:lnTo>
                    <a:pt x="2616701" y="14109"/>
                  </a:lnTo>
                  <a:lnTo>
                    <a:pt x="2569425" y="19153"/>
                  </a:lnTo>
                  <a:lnTo>
                    <a:pt x="2522379" y="24951"/>
                  </a:lnTo>
                  <a:lnTo>
                    <a:pt x="2475568" y="31495"/>
                  </a:lnTo>
                  <a:lnTo>
                    <a:pt x="2428998" y="38780"/>
                  </a:lnTo>
                  <a:lnTo>
                    <a:pt x="2382675" y="46800"/>
                  </a:lnTo>
                  <a:lnTo>
                    <a:pt x="2336607" y="55548"/>
                  </a:lnTo>
                  <a:lnTo>
                    <a:pt x="2290798" y="65018"/>
                  </a:lnTo>
                  <a:lnTo>
                    <a:pt x="2245256" y="75205"/>
                  </a:lnTo>
                  <a:lnTo>
                    <a:pt x="2199986" y="86101"/>
                  </a:lnTo>
                  <a:lnTo>
                    <a:pt x="2154994" y="97701"/>
                  </a:lnTo>
                  <a:lnTo>
                    <a:pt x="2110286" y="109998"/>
                  </a:lnTo>
                  <a:lnTo>
                    <a:pt x="2065870" y="122987"/>
                  </a:lnTo>
                  <a:lnTo>
                    <a:pt x="2021750" y="136661"/>
                  </a:lnTo>
                  <a:lnTo>
                    <a:pt x="1977934" y="151014"/>
                  </a:lnTo>
                  <a:lnTo>
                    <a:pt x="1934426" y="166040"/>
                  </a:lnTo>
                  <a:lnTo>
                    <a:pt x="1891234" y="181733"/>
                  </a:lnTo>
                  <a:lnTo>
                    <a:pt x="1848364" y="198086"/>
                  </a:lnTo>
                  <a:lnTo>
                    <a:pt x="1805821" y="215094"/>
                  </a:lnTo>
                  <a:lnTo>
                    <a:pt x="1763612" y="232750"/>
                  </a:lnTo>
                  <a:lnTo>
                    <a:pt x="1721744" y="251048"/>
                  </a:lnTo>
                  <a:lnTo>
                    <a:pt x="1680221" y="269981"/>
                  </a:lnTo>
                  <a:lnTo>
                    <a:pt x="1639051" y="289545"/>
                  </a:lnTo>
                  <a:lnTo>
                    <a:pt x="1598239" y="309732"/>
                  </a:lnTo>
                  <a:lnTo>
                    <a:pt x="1557792" y="330537"/>
                  </a:lnTo>
                  <a:lnTo>
                    <a:pt x="1517716" y="351953"/>
                  </a:lnTo>
                  <a:lnTo>
                    <a:pt x="1478017" y="373974"/>
                  </a:lnTo>
                  <a:lnTo>
                    <a:pt x="1438702" y="396594"/>
                  </a:lnTo>
                  <a:lnTo>
                    <a:pt x="1399775" y="419806"/>
                  </a:lnTo>
                  <a:lnTo>
                    <a:pt x="1361244" y="443605"/>
                  </a:lnTo>
                  <a:lnTo>
                    <a:pt x="1323115" y="467985"/>
                  </a:lnTo>
                  <a:lnTo>
                    <a:pt x="1285394" y="492939"/>
                  </a:lnTo>
                  <a:lnTo>
                    <a:pt x="1248086" y="518461"/>
                  </a:lnTo>
                  <a:lnTo>
                    <a:pt x="1211199" y="544545"/>
                  </a:lnTo>
                  <a:lnTo>
                    <a:pt x="1174738" y="571185"/>
                  </a:lnTo>
                  <a:lnTo>
                    <a:pt x="1138710" y="598374"/>
                  </a:lnTo>
                  <a:lnTo>
                    <a:pt x="1103120" y="626107"/>
                  </a:lnTo>
                  <a:lnTo>
                    <a:pt x="1067975" y="654377"/>
                  </a:lnTo>
                  <a:lnTo>
                    <a:pt x="1033281" y="683178"/>
                  </a:lnTo>
                  <a:lnTo>
                    <a:pt x="999044" y="712504"/>
                  </a:lnTo>
                  <a:lnTo>
                    <a:pt x="965271" y="742349"/>
                  </a:lnTo>
                  <a:lnTo>
                    <a:pt x="931967" y="772707"/>
                  </a:lnTo>
                  <a:lnTo>
                    <a:pt x="899139" y="803571"/>
                  </a:lnTo>
                  <a:lnTo>
                    <a:pt x="866792" y="834935"/>
                  </a:lnTo>
                  <a:lnTo>
                    <a:pt x="834934" y="866794"/>
                  </a:lnTo>
                  <a:lnTo>
                    <a:pt x="803570" y="899140"/>
                  </a:lnTo>
                  <a:lnTo>
                    <a:pt x="772705" y="931969"/>
                  </a:lnTo>
                  <a:lnTo>
                    <a:pt x="742348" y="965273"/>
                  </a:lnTo>
                  <a:lnTo>
                    <a:pt x="712503" y="999046"/>
                  </a:lnTo>
                  <a:lnTo>
                    <a:pt x="683177" y="1033283"/>
                  </a:lnTo>
                  <a:lnTo>
                    <a:pt x="654376" y="1067977"/>
                  </a:lnTo>
                  <a:lnTo>
                    <a:pt x="626106" y="1103122"/>
                  </a:lnTo>
                  <a:lnTo>
                    <a:pt x="598373" y="1138711"/>
                  </a:lnTo>
                  <a:lnTo>
                    <a:pt x="571183" y="1174740"/>
                  </a:lnTo>
                  <a:lnTo>
                    <a:pt x="544544" y="1211201"/>
                  </a:lnTo>
                  <a:lnTo>
                    <a:pt x="518460" y="1248088"/>
                  </a:lnTo>
                  <a:lnTo>
                    <a:pt x="492938" y="1285395"/>
                  </a:lnTo>
                  <a:lnTo>
                    <a:pt x="467984" y="1323117"/>
                  </a:lnTo>
                  <a:lnTo>
                    <a:pt x="443604" y="1361246"/>
                  </a:lnTo>
                  <a:lnTo>
                    <a:pt x="419805" y="1399777"/>
                  </a:lnTo>
                  <a:lnTo>
                    <a:pt x="396593" y="1438704"/>
                  </a:lnTo>
                  <a:lnTo>
                    <a:pt x="373973" y="1478020"/>
                  </a:lnTo>
                  <a:lnTo>
                    <a:pt x="351952" y="1517719"/>
                  </a:lnTo>
                  <a:lnTo>
                    <a:pt x="330536" y="1557795"/>
                  </a:lnTo>
                  <a:lnTo>
                    <a:pt x="309732" y="1598242"/>
                  </a:lnTo>
                  <a:lnTo>
                    <a:pt x="289544" y="1639053"/>
                  </a:lnTo>
                  <a:lnTo>
                    <a:pt x="269981" y="1680223"/>
                  </a:lnTo>
                  <a:lnTo>
                    <a:pt x="251047" y="1721746"/>
                  </a:lnTo>
                  <a:lnTo>
                    <a:pt x="232749" y="1763615"/>
                  </a:lnTo>
                  <a:lnTo>
                    <a:pt x="215093" y="1805823"/>
                  </a:lnTo>
                  <a:lnTo>
                    <a:pt x="198086" y="1848366"/>
                  </a:lnTo>
                  <a:lnTo>
                    <a:pt x="181732" y="1891236"/>
                  </a:lnTo>
                  <a:lnTo>
                    <a:pt x="166040" y="1934428"/>
                  </a:lnTo>
                  <a:lnTo>
                    <a:pt x="151014" y="1977936"/>
                  </a:lnTo>
                  <a:lnTo>
                    <a:pt x="136661" y="2021752"/>
                  </a:lnTo>
                  <a:lnTo>
                    <a:pt x="122987" y="2065872"/>
                  </a:lnTo>
                  <a:lnTo>
                    <a:pt x="109998" y="2110288"/>
                  </a:lnTo>
                  <a:lnTo>
                    <a:pt x="97701" y="2154996"/>
                  </a:lnTo>
                  <a:lnTo>
                    <a:pt x="86101" y="2199988"/>
                  </a:lnTo>
                  <a:lnTo>
                    <a:pt x="75205" y="2245258"/>
                  </a:lnTo>
                  <a:lnTo>
                    <a:pt x="65018" y="2290800"/>
                  </a:lnTo>
                  <a:lnTo>
                    <a:pt x="55548" y="2336609"/>
                  </a:lnTo>
                  <a:lnTo>
                    <a:pt x="46800" y="2382677"/>
                  </a:lnTo>
                  <a:lnTo>
                    <a:pt x="38780" y="2429000"/>
                  </a:lnTo>
                  <a:lnTo>
                    <a:pt x="31495" y="2475569"/>
                  </a:lnTo>
                  <a:lnTo>
                    <a:pt x="24951" y="2522381"/>
                  </a:lnTo>
                  <a:lnTo>
                    <a:pt x="19153" y="2569427"/>
                  </a:lnTo>
                  <a:lnTo>
                    <a:pt x="14109" y="2616703"/>
                  </a:lnTo>
                  <a:lnTo>
                    <a:pt x="9823" y="2664201"/>
                  </a:lnTo>
                  <a:lnTo>
                    <a:pt x="6303" y="2711917"/>
                  </a:lnTo>
                  <a:lnTo>
                    <a:pt x="3554" y="2759842"/>
                  </a:lnTo>
                  <a:lnTo>
                    <a:pt x="1584" y="2807973"/>
                  </a:lnTo>
                  <a:lnTo>
                    <a:pt x="397" y="2856301"/>
                  </a:lnTo>
                  <a:lnTo>
                    <a:pt x="0" y="2904822"/>
                  </a:lnTo>
                  <a:lnTo>
                    <a:pt x="397" y="2953343"/>
                  </a:lnTo>
                  <a:lnTo>
                    <a:pt x="1584" y="3001672"/>
                  </a:lnTo>
                  <a:lnTo>
                    <a:pt x="3554" y="3049802"/>
                  </a:lnTo>
                  <a:lnTo>
                    <a:pt x="6303" y="3097728"/>
                  </a:lnTo>
                  <a:lnTo>
                    <a:pt x="9823" y="3145444"/>
                  </a:lnTo>
                  <a:lnTo>
                    <a:pt x="14109" y="3192942"/>
                  </a:lnTo>
                  <a:lnTo>
                    <a:pt x="19153" y="3240218"/>
                  </a:lnTo>
                  <a:lnTo>
                    <a:pt x="24951" y="3287264"/>
                  </a:lnTo>
                  <a:lnTo>
                    <a:pt x="31495" y="3334076"/>
                  </a:lnTo>
                  <a:lnTo>
                    <a:pt x="38780" y="3380646"/>
                  </a:lnTo>
                  <a:lnTo>
                    <a:pt x="46800" y="3426968"/>
                  </a:lnTo>
                  <a:lnTo>
                    <a:pt x="55548" y="3473036"/>
                  </a:lnTo>
                  <a:lnTo>
                    <a:pt x="65018" y="3518845"/>
                  </a:lnTo>
                  <a:lnTo>
                    <a:pt x="75205" y="3564387"/>
                  </a:lnTo>
                  <a:lnTo>
                    <a:pt x="86101" y="3609658"/>
                  </a:lnTo>
                  <a:lnTo>
                    <a:pt x="97701" y="3654650"/>
                  </a:lnTo>
                  <a:lnTo>
                    <a:pt x="109998" y="3699357"/>
                  </a:lnTo>
                  <a:lnTo>
                    <a:pt x="122987" y="3743773"/>
                  </a:lnTo>
                  <a:lnTo>
                    <a:pt x="136661" y="3787893"/>
                  </a:lnTo>
                  <a:lnTo>
                    <a:pt x="151014" y="3831710"/>
                  </a:lnTo>
                  <a:lnTo>
                    <a:pt x="166040" y="3875217"/>
                  </a:lnTo>
                  <a:lnTo>
                    <a:pt x="181732" y="3918409"/>
                  </a:lnTo>
                  <a:lnTo>
                    <a:pt x="198086" y="3961279"/>
                  </a:lnTo>
                  <a:lnTo>
                    <a:pt x="215093" y="4003822"/>
                  </a:lnTo>
                  <a:lnTo>
                    <a:pt x="232749" y="4046031"/>
                  </a:lnTo>
                  <a:lnTo>
                    <a:pt x="251047" y="4087899"/>
                  </a:lnTo>
                  <a:lnTo>
                    <a:pt x="269981" y="4129422"/>
                  </a:lnTo>
                  <a:lnTo>
                    <a:pt x="289544" y="4170592"/>
                  </a:lnTo>
                  <a:lnTo>
                    <a:pt x="309732" y="4211404"/>
                  </a:lnTo>
                  <a:lnTo>
                    <a:pt x="330536" y="4251851"/>
                  </a:lnTo>
                  <a:lnTo>
                    <a:pt x="351952" y="4291927"/>
                  </a:lnTo>
                  <a:lnTo>
                    <a:pt x="373973" y="4331626"/>
                  </a:lnTo>
                  <a:lnTo>
                    <a:pt x="396593" y="4370942"/>
                  </a:lnTo>
                  <a:lnTo>
                    <a:pt x="419805" y="4409868"/>
                  </a:lnTo>
                  <a:lnTo>
                    <a:pt x="443604" y="4448399"/>
                  </a:lnTo>
                  <a:lnTo>
                    <a:pt x="467984" y="4486528"/>
                  </a:lnTo>
                  <a:lnTo>
                    <a:pt x="492938" y="4524250"/>
                  </a:lnTo>
                  <a:lnTo>
                    <a:pt x="518460" y="4561557"/>
                  </a:lnTo>
                  <a:lnTo>
                    <a:pt x="544544" y="4598444"/>
                  </a:lnTo>
                  <a:lnTo>
                    <a:pt x="571183" y="4634905"/>
                  </a:lnTo>
                  <a:lnTo>
                    <a:pt x="598373" y="4670934"/>
                  </a:lnTo>
                  <a:lnTo>
                    <a:pt x="626106" y="4706523"/>
                  </a:lnTo>
                  <a:lnTo>
                    <a:pt x="654376" y="4741668"/>
                  </a:lnTo>
                  <a:lnTo>
                    <a:pt x="683177" y="4776362"/>
                  </a:lnTo>
                  <a:lnTo>
                    <a:pt x="712503" y="4810599"/>
                  </a:lnTo>
                  <a:lnTo>
                    <a:pt x="742348" y="4844372"/>
                  </a:lnTo>
                  <a:lnTo>
                    <a:pt x="772705" y="4877676"/>
                  </a:lnTo>
                  <a:lnTo>
                    <a:pt x="803570" y="4910504"/>
                  </a:lnTo>
                  <a:lnTo>
                    <a:pt x="834934" y="4942851"/>
                  </a:lnTo>
                  <a:lnTo>
                    <a:pt x="866792" y="4974709"/>
                  </a:lnTo>
                  <a:lnTo>
                    <a:pt x="899139" y="5006074"/>
                  </a:lnTo>
                  <a:lnTo>
                    <a:pt x="931967" y="5036938"/>
                  </a:lnTo>
                  <a:lnTo>
                    <a:pt x="965271" y="5067295"/>
                  </a:lnTo>
                  <a:lnTo>
                    <a:pt x="999044" y="5097140"/>
                  </a:lnTo>
                  <a:lnTo>
                    <a:pt x="1033281" y="5126466"/>
                  </a:lnTo>
                  <a:lnTo>
                    <a:pt x="1067975" y="5155268"/>
                  </a:lnTo>
                  <a:lnTo>
                    <a:pt x="1103120" y="5183538"/>
                  </a:lnTo>
                  <a:lnTo>
                    <a:pt x="1138710" y="5211270"/>
                  </a:lnTo>
                  <a:lnTo>
                    <a:pt x="1174738" y="5238460"/>
                  </a:lnTo>
                  <a:lnTo>
                    <a:pt x="1211199" y="5265099"/>
                  </a:lnTo>
                  <a:lnTo>
                    <a:pt x="1248086" y="5291183"/>
                  </a:lnTo>
                  <a:lnTo>
                    <a:pt x="1285394" y="5316705"/>
                  </a:lnTo>
                  <a:lnTo>
                    <a:pt x="1323115" y="5341659"/>
                  </a:lnTo>
                  <a:lnTo>
                    <a:pt x="1361244" y="5366039"/>
                  </a:lnTo>
                  <a:lnTo>
                    <a:pt x="1399775" y="5389838"/>
                  </a:lnTo>
                  <a:lnTo>
                    <a:pt x="1438702" y="5413051"/>
                  </a:lnTo>
                  <a:lnTo>
                    <a:pt x="1478017" y="5435670"/>
                  </a:lnTo>
                  <a:lnTo>
                    <a:pt x="1517716" y="5457691"/>
                  </a:lnTo>
                  <a:lnTo>
                    <a:pt x="1557792" y="5479107"/>
                  </a:lnTo>
                  <a:lnTo>
                    <a:pt x="1598239" y="5499912"/>
                  </a:lnTo>
                  <a:lnTo>
                    <a:pt x="1639051" y="5520099"/>
                  </a:lnTo>
                  <a:lnTo>
                    <a:pt x="1680221" y="5539662"/>
                  </a:lnTo>
                  <a:lnTo>
                    <a:pt x="1721744" y="5558596"/>
                  </a:lnTo>
                  <a:lnTo>
                    <a:pt x="1763612" y="5576894"/>
                  </a:lnTo>
                  <a:lnTo>
                    <a:pt x="1805821" y="5594550"/>
                  </a:lnTo>
                  <a:lnTo>
                    <a:pt x="1848364" y="5611558"/>
                  </a:lnTo>
                  <a:lnTo>
                    <a:pt x="1891234" y="5627911"/>
                  </a:lnTo>
                  <a:lnTo>
                    <a:pt x="1934426" y="5643603"/>
                  </a:lnTo>
                  <a:lnTo>
                    <a:pt x="1977934" y="5658629"/>
                  </a:lnTo>
                  <a:lnTo>
                    <a:pt x="2021750" y="5672982"/>
                  </a:lnTo>
                  <a:lnTo>
                    <a:pt x="2065870" y="5686656"/>
                  </a:lnTo>
                  <a:lnTo>
                    <a:pt x="2110286" y="5699645"/>
                  </a:lnTo>
                  <a:lnTo>
                    <a:pt x="2154994" y="5711943"/>
                  </a:lnTo>
                  <a:lnTo>
                    <a:pt x="2199986" y="5723542"/>
                  </a:lnTo>
                  <a:lnTo>
                    <a:pt x="2245256" y="5734439"/>
                  </a:lnTo>
                  <a:lnTo>
                    <a:pt x="2290798" y="5744625"/>
                  </a:lnTo>
                  <a:lnTo>
                    <a:pt x="2336607" y="5754095"/>
                  </a:lnTo>
                  <a:lnTo>
                    <a:pt x="2382675" y="5762843"/>
                  </a:lnTo>
                  <a:lnTo>
                    <a:pt x="2428998" y="5770863"/>
                  </a:lnTo>
                  <a:lnTo>
                    <a:pt x="2475568" y="5778148"/>
                  </a:lnTo>
                  <a:lnTo>
                    <a:pt x="2522379" y="5784692"/>
                  </a:lnTo>
                  <a:lnTo>
                    <a:pt x="2569425" y="5790490"/>
                  </a:lnTo>
                  <a:lnTo>
                    <a:pt x="2616701" y="5795535"/>
                  </a:lnTo>
                  <a:lnTo>
                    <a:pt x="2664200" y="5799820"/>
                  </a:lnTo>
                  <a:lnTo>
                    <a:pt x="2711915" y="5803340"/>
                  </a:lnTo>
                  <a:lnTo>
                    <a:pt x="2759841" y="5806089"/>
                  </a:lnTo>
                  <a:lnTo>
                    <a:pt x="2807971" y="5808060"/>
                  </a:lnTo>
                  <a:lnTo>
                    <a:pt x="2856300" y="5809247"/>
                  </a:lnTo>
                  <a:lnTo>
                    <a:pt x="2904821" y="5809644"/>
                  </a:lnTo>
                  <a:lnTo>
                    <a:pt x="2953342" y="5809247"/>
                  </a:lnTo>
                  <a:lnTo>
                    <a:pt x="3001670" y="5808060"/>
                  </a:lnTo>
                  <a:lnTo>
                    <a:pt x="3049801" y="5806089"/>
                  </a:lnTo>
                  <a:lnTo>
                    <a:pt x="3097726" y="5803340"/>
                  </a:lnTo>
                  <a:lnTo>
                    <a:pt x="3145442" y="5799820"/>
                  </a:lnTo>
                  <a:lnTo>
                    <a:pt x="3192940" y="5795535"/>
                  </a:lnTo>
                  <a:lnTo>
                    <a:pt x="3240216" y="5790490"/>
                  </a:lnTo>
                  <a:lnTo>
                    <a:pt x="3287262" y="5784692"/>
                  </a:lnTo>
                  <a:lnTo>
                    <a:pt x="3334073" y="5778148"/>
                  </a:lnTo>
                  <a:lnTo>
                    <a:pt x="3380643" y="5770863"/>
                  </a:lnTo>
                  <a:lnTo>
                    <a:pt x="3426965" y="5762843"/>
                  </a:lnTo>
                  <a:lnTo>
                    <a:pt x="3473034" y="5754095"/>
                  </a:lnTo>
                  <a:lnTo>
                    <a:pt x="3518842" y="5744625"/>
                  </a:lnTo>
                  <a:lnTo>
                    <a:pt x="3564385" y="5734439"/>
                  </a:lnTo>
                  <a:lnTo>
                    <a:pt x="3609655" y="5723542"/>
                  </a:lnTo>
                  <a:lnTo>
                    <a:pt x="3654647" y="5711943"/>
                  </a:lnTo>
                  <a:lnTo>
                    <a:pt x="3699354" y="5699645"/>
                  </a:lnTo>
                  <a:lnTo>
                    <a:pt x="3743770" y="5686656"/>
                  </a:lnTo>
                  <a:lnTo>
                    <a:pt x="3787890" y="5672982"/>
                  </a:lnTo>
                  <a:lnTo>
                    <a:pt x="3831707" y="5658629"/>
                  </a:lnTo>
                  <a:lnTo>
                    <a:pt x="3875214" y="5643603"/>
                  </a:lnTo>
                  <a:lnTo>
                    <a:pt x="3918406" y="5627911"/>
                  </a:lnTo>
                  <a:lnTo>
                    <a:pt x="3961276" y="5611558"/>
                  </a:lnTo>
                  <a:lnTo>
                    <a:pt x="4003819" y="5594550"/>
                  </a:lnTo>
                  <a:lnTo>
                    <a:pt x="4046027" y="5576894"/>
                  </a:lnTo>
                  <a:lnTo>
                    <a:pt x="4087896" y="5558596"/>
                  </a:lnTo>
                  <a:lnTo>
                    <a:pt x="4129419" y="5539662"/>
                  </a:lnTo>
                  <a:lnTo>
                    <a:pt x="4170589" y="5520099"/>
                  </a:lnTo>
                  <a:lnTo>
                    <a:pt x="4211400" y="5499912"/>
                  </a:lnTo>
                  <a:lnTo>
                    <a:pt x="4251847" y="5479107"/>
                  </a:lnTo>
                  <a:lnTo>
                    <a:pt x="4291923" y="5457691"/>
                  </a:lnTo>
                  <a:lnTo>
                    <a:pt x="4331622" y="5435670"/>
                  </a:lnTo>
                  <a:lnTo>
                    <a:pt x="4370938" y="5413051"/>
                  </a:lnTo>
                  <a:lnTo>
                    <a:pt x="4409864" y="5389838"/>
                  </a:lnTo>
                  <a:lnTo>
                    <a:pt x="4448395" y="5366039"/>
                  </a:lnTo>
                  <a:lnTo>
                    <a:pt x="4486525" y="5341659"/>
                  </a:lnTo>
                  <a:lnTo>
                    <a:pt x="4524246" y="5316705"/>
                  </a:lnTo>
                  <a:lnTo>
                    <a:pt x="4561553" y="5291183"/>
                  </a:lnTo>
                  <a:lnTo>
                    <a:pt x="4598441" y="5265099"/>
                  </a:lnTo>
                  <a:lnTo>
                    <a:pt x="4634901" y="5238460"/>
                  </a:lnTo>
                  <a:lnTo>
                    <a:pt x="4670930" y="5211270"/>
                  </a:lnTo>
                  <a:lnTo>
                    <a:pt x="4706519" y="5183538"/>
                  </a:lnTo>
                  <a:lnTo>
                    <a:pt x="4741664" y="5155268"/>
                  </a:lnTo>
                  <a:lnTo>
                    <a:pt x="4776358" y="5126466"/>
                  </a:lnTo>
                  <a:lnTo>
                    <a:pt x="4810595" y="5097140"/>
                  </a:lnTo>
                  <a:lnTo>
                    <a:pt x="4844368" y="5067295"/>
                  </a:lnTo>
                  <a:lnTo>
                    <a:pt x="4877672" y="5036938"/>
                  </a:lnTo>
                  <a:lnTo>
                    <a:pt x="4910500" y="5006074"/>
                  </a:lnTo>
                  <a:lnTo>
                    <a:pt x="4942847" y="4974709"/>
                  </a:lnTo>
                  <a:lnTo>
                    <a:pt x="4974705" y="4942851"/>
                  </a:lnTo>
                  <a:lnTo>
                    <a:pt x="5006070" y="4910504"/>
                  </a:lnTo>
                  <a:lnTo>
                    <a:pt x="5036934" y="4877676"/>
                  </a:lnTo>
                  <a:lnTo>
                    <a:pt x="5067291" y="4844372"/>
                  </a:lnTo>
                  <a:lnTo>
                    <a:pt x="5097136" y="4810599"/>
                  </a:lnTo>
                  <a:lnTo>
                    <a:pt x="5126462" y="4776362"/>
                  </a:lnTo>
                  <a:lnTo>
                    <a:pt x="5155264" y="4741668"/>
                  </a:lnTo>
                  <a:lnTo>
                    <a:pt x="5183534" y="4706523"/>
                  </a:lnTo>
                  <a:lnTo>
                    <a:pt x="5211266" y="4670934"/>
                  </a:lnTo>
                  <a:lnTo>
                    <a:pt x="5238456" y="4634905"/>
                  </a:lnTo>
                  <a:lnTo>
                    <a:pt x="5265095" y="4598444"/>
                  </a:lnTo>
                  <a:lnTo>
                    <a:pt x="5291179" y="4561557"/>
                  </a:lnTo>
                  <a:lnTo>
                    <a:pt x="5316701" y="4524250"/>
                  </a:lnTo>
                  <a:lnTo>
                    <a:pt x="5341655" y="4486528"/>
                  </a:lnTo>
                  <a:lnTo>
                    <a:pt x="5366035" y="4448399"/>
                  </a:lnTo>
                  <a:lnTo>
                    <a:pt x="5389834" y="4409868"/>
                  </a:lnTo>
                  <a:lnTo>
                    <a:pt x="5413047" y="4370942"/>
                  </a:lnTo>
                  <a:lnTo>
                    <a:pt x="5435666" y="4331626"/>
                  </a:lnTo>
                  <a:lnTo>
                    <a:pt x="5457687" y="4291927"/>
                  </a:lnTo>
                  <a:lnTo>
                    <a:pt x="5479103" y="4251851"/>
                  </a:lnTo>
                  <a:lnTo>
                    <a:pt x="5499908" y="4211404"/>
                  </a:lnTo>
                  <a:lnTo>
                    <a:pt x="5520095" y="4170592"/>
                  </a:lnTo>
                  <a:lnTo>
                    <a:pt x="5539658" y="4129422"/>
                  </a:lnTo>
                  <a:lnTo>
                    <a:pt x="5558592" y="4087899"/>
                  </a:lnTo>
                  <a:lnTo>
                    <a:pt x="5576890" y="4046031"/>
                  </a:lnTo>
                  <a:lnTo>
                    <a:pt x="5594546" y="4003822"/>
                  </a:lnTo>
                  <a:lnTo>
                    <a:pt x="5611554" y="3961279"/>
                  </a:lnTo>
                  <a:lnTo>
                    <a:pt x="5627907" y="3918409"/>
                  </a:lnTo>
                  <a:lnTo>
                    <a:pt x="5643600" y="3875217"/>
                  </a:lnTo>
                  <a:lnTo>
                    <a:pt x="5658626" y="3831710"/>
                  </a:lnTo>
                  <a:lnTo>
                    <a:pt x="5672979" y="3787893"/>
                  </a:lnTo>
                  <a:lnTo>
                    <a:pt x="5686653" y="3743773"/>
                  </a:lnTo>
                  <a:lnTo>
                    <a:pt x="5699641" y="3699357"/>
                  </a:lnTo>
                  <a:lnTo>
                    <a:pt x="5711939" y="3654650"/>
                  </a:lnTo>
                  <a:lnTo>
                    <a:pt x="5723539" y="3609658"/>
                  </a:lnTo>
                  <a:lnTo>
                    <a:pt x="5734435" y="3564387"/>
                  </a:lnTo>
                  <a:lnTo>
                    <a:pt x="5744621" y="3518845"/>
                  </a:lnTo>
                  <a:lnTo>
                    <a:pt x="5754091" y="3473036"/>
                  </a:lnTo>
                  <a:lnTo>
                    <a:pt x="5762839" y="3426968"/>
                  </a:lnTo>
                  <a:lnTo>
                    <a:pt x="5770859" y="3380646"/>
                  </a:lnTo>
                  <a:lnTo>
                    <a:pt x="5778144" y="3334076"/>
                  </a:lnTo>
                  <a:lnTo>
                    <a:pt x="5784689" y="3287264"/>
                  </a:lnTo>
                  <a:lnTo>
                    <a:pt x="5790486" y="3240218"/>
                  </a:lnTo>
                  <a:lnTo>
                    <a:pt x="5795531" y="3192942"/>
                  </a:lnTo>
                  <a:lnTo>
                    <a:pt x="5799816" y="3145444"/>
                  </a:lnTo>
                  <a:lnTo>
                    <a:pt x="5803336" y="3097728"/>
                  </a:lnTo>
                  <a:lnTo>
                    <a:pt x="5806085" y="3049802"/>
                  </a:lnTo>
                  <a:lnTo>
                    <a:pt x="5808056" y="3001672"/>
                  </a:lnTo>
                  <a:lnTo>
                    <a:pt x="5809243" y="2953343"/>
                  </a:lnTo>
                  <a:lnTo>
                    <a:pt x="5809640" y="2904822"/>
                  </a:lnTo>
                  <a:lnTo>
                    <a:pt x="5809243" y="2856301"/>
                  </a:lnTo>
                  <a:lnTo>
                    <a:pt x="5808056" y="2807973"/>
                  </a:lnTo>
                  <a:lnTo>
                    <a:pt x="5806085" y="2759842"/>
                  </a:lnTo>
                  <a:lnTo>
                    <a:pt x="5803336" y="2711917"/>
                  </a:lnTo>
                  <a:lnTo>
                    <a:pt x="5799816" y="2664201"/>
                  </a:lnTo>
                  <a:lnTo>
                    <a:pt x="5795531" y="2616703"/>
                  </a:lnTo>
                  <a:lnTo>
                    <a:pt x="5790486" y="2569427"/>
                  </a:lnTo>
                  <a:lnTo>
                    <a:pt x="5784689" y="2522381"/>
                  </a:lnTo>
                  <a:lnTo>
                    <a:pt x="5778144" y="2475569"/>
                  </a:lnTo>
                  <a:lnTo>
                    <a:pt x="5770859" y="2429000"/>
                  </a:lnTo>
                  <a:lnTo>
                    <a:pt x="5762839" y="2382677"/>
                  </a:lnTo>
                  <a:lnTo>
                    <a:pt x="5754091" y="2336609"/>
                  </a:lnTo>
                  <a:lnTo>
                    <a:pt x="5744621" y="2290800"/>
                  </a:lnTo>
                  <a:lnTo>
                    <a:pt x="5734435" y="2245258"/>
                  </a:lnTo>
                  <a:lnTo>
                    <a:pt x="5723539" y="2199988"/>
                  </a:lnTo>
                  <a:lnTo>
                    <a:pt x="5711939" y="2154996"/>
                  </a:lnTo>
                  <a:lnTo>
                    <a:pt x="5699641" y="2110288"/>
                  </a:lnTo>
                  <a:lnTo>
                    <a:pt x="5686653" y="2065872"/>
                  </a:lnTo>
                  <a:lnTo>
                    <a:pt x="5672979" y="2021752"/>
                  </a:lnTo>
                  <a:lnTo>
                    <a:pt x="5658626" y="1977936"/>
                  </a:lnTo>
                  <a:lnTo>
                    <a:pt x="5643600" y="1934428"/>
                  </a:lnTo>
                  <a:lnTo>
                    <a:pt x="5627907" y="1891236"/>
                  </a:lnTo>
                  <a:lnTo>
                    <a:pt x="5611554" y="1848366"/>
                  </a:lnTo>
                  <a:lnTo>
                    <a:pt x="5594546" y="1805823"/>
                  </a:lnTo>
                  <a:lnTo>
                    <a:pt x="5576890" y="1763615"/>
                  </a:lnTo>
                  <a:lnTo>
                    <a:pt x="5558592" y="1721746"/>
                  </a:lnTo>
                  <a:lnTo>
                    <a:pt x="5539658" y="1680223"/>
                  </a:lnTo>
                  <a:lnTo>
                    <a:pt x="5520095" y="1639053"/>
                  </a:lnTo>
                  <a:lnTo>
                    <a:pt x="5499908" y="1598242"/>
                  </a:lnTo>
                  <a:lnTo>
                    <a:pt x="5479103" y="1557795"/>
                  </a:lnTo>
                  <a:lnTo>
                    <a:pt x="5457687" y="1517719"/>
                  </a:lnTo>
                  <a:lnTo>
                    <a:pt x="5435666" y="1478020"/>
                  </a:lnTo>
                  <a:lnTo>
                    <a:pt x="5413047" y="1438704"/>
                  </a:lnTo>
                  <a:lnTo>
                    <a:pt x="5389834" y="1399777"/>
                  </a:lnTo>
                  <a:lnTo>
                    <a:pt x="5366035" y="1361246"/>
                  </a:lnTo>
                  <a:lnTo>
                    <a:pt x="5341655" y="1323117"/>
                  </a:lnTo>
                  <a:lnTo>
                    <a:pt x="5316701" y="1285395"/>
                  </a:lnTo>
                  <a:lnTo>
                    <a:pt x="5291179" y="1248088"/>
                  </a:lnTo>
                  <a:lnTo>
                    <a:pt x="5265095" y="1211201"/>
                  </a:lnTo>
                  <a:lnTo>
                    <a:pt x="5238456" y="1174740"/>
                  </a:lnTo>
                  <a:lnTo>
                    <a:pt x="5211266" y="1138711"/>
                  </a:lnTo>
                  <a:lnTo>
                    <a:pt x="5183534" y="1103122"/>
                  </a:lnTo>
                  <a:lnTo>
                    <a:pt x="5155264" y="1067977"/>
                  </a:lnTo>
                  <a:lnTo>
                    <a:pt x="5126462" y="1033283"/>
                  </a:lnTo>
                  <a:lnTo>
                    <a:pt x="5097136" y="999046"/>
                  </a:lnTo>
                  <a:lnTo>
                    <a:pt x="5067291" y="965273"/>
                  </a:lnTo>
                  <a:lnTo>
                    <a:pt x="5036934" y="931969"/>
                  </a:lnTo>
                  <a:lnTo>
                    <a:pt x="5006070" y="899140"/>
                  </a:lnTo>
                  <a:lnTo>
                    <a:pt x="4974705" y="866794"/>
                  </a:lnTo>
                  <a:lnTo>
                    <a:pt x="4942847" y="834935"/>
                  </a:lnTo>
                  <a:lnTo>
                    <a:pt x="4910500" y="803571"/>
                  </a:lnTo>
                  <a:lnTo>
                    <a:pt x="4877672" y="772707"/>
                  </a:lnTo>
                  <a:lnTo>
                    <a:pt x="4844368" y="742349"/>
                  </a:lnTo>
                  <a:lnTo>
                    <a:pt x="4810595" y="712504"/>
                  </a:lnTo>
                  <a:lnTo>
                    <a:pt x="4776358" y="683178"/>
                  </a:lnTo>
                  <a:lnTo>
                    <a:pt x="4741664" y="654377"/>
                  </a:lnTo>
                  <a:lnTo>
                    <a:pt x="4706519" y="626107"/>
                  </a:lnTo>
                  <a:lnTo>
                    <a:pt x="4670930" y="598374"/>
                  </a:lnTo>
                  <a:lnTo>
                    <a:pt x="4634901" y="571185"/>
                  </a:lnTo>
                  <a:lnTo>
                    <a:pt x="4598441" y="544545"/>
                  </a:lnTo>
                  <a:lnTo>
                    <a:pt x="4561553" y="518461"/>
                  </a:lnTo>
                  <a:lnTo>
                    <a:pt x="4524246" y="492939"/>
                  </a:lnTo>
                  <a:lnTo>
                    <a:pt x="4486525" y="467985"/>
                  </a:lnTo>
                  <a:lnTo>
                    <a:pt x="4448395" y="443605"/>
                  </a:lnTo>
                  <a:lnTo>
                    <a:pt x="4409864" y="419806"/>
                  </a:lnTo>
                  <a:lnTo>
                    <a:pt x="4370938" y="396594"/>
                  </a:lnTo>
                  <a:lnTo>
                    <a:pt x="4331622" y="373974"/>
                  </a:lnTo>
                  <a:lnTo>
                    <a:pt x="4291923" y="351953"/>
                  </a:lnTo>
                  <a:lnTo>
                    <a:pt x="4251847" y="330537"/>
                  </a:lnTo>
                  <a:lnTo>
                    <a:pt x="4211400" y="309732"/>
                  </a:lnTo>
                  <a:lnTo>
                    <a:pt x="4170589" y="289545"/>
                  </a:lnTo>
                  <a:lnTo>
                    <a:pt x="4129419" y="269981"/>
                  </a:lnTo>
                  <a:lnTo>
                    <a:pt x="4087896" y="251048"/>
                  </a:lnTo>
                  <a:lnTo>
                    <a:pt x="4046027" y="232750"/>
                  </a:lnTo>
                  <a:lnTo>
                    <a:pt x="4003819" y="215094"/>
                  </a:lnTo>
                  <a:lnTo>
                    <a:pt x="3961276" y="198086"/>
                  </a:lnTo>
                  <a:lnTo>
                    <a:pt x="3918406" y="181733"/>
                  </a:lnTo>
                  <a:lnTo>
                    <a:pt x="3875214" y="166040"/>
                  </a:lnTo>
                  <a:lnTo>
                    <a:pt x="3831707" y="151014"/>
                  </a:lnTo>
                  <a:lnTo>
                    <a:pt x="3787890" y="136661"/>
                  </a:lnTo>
                  <a:lnTo>
                    <a:pt x="3743770" y="122987"/>
                  </a:lnTo>
                  <a:lnTo>
                    <a:pt x="3699354" y="109998"/>
                  </a:lnTo>
                  <a:lnTo>
                    <a:pt x="3654647" y="97701"/>
                  </a:lnTo>
                  <a:lnTo>
                    <a:pt x="3609655" y="86101"/>
                  </a:lnTo>
                  <a:lnTo>
                    <a:pt x="3564385" y="75205"/>
                  </a:lnTo>
                  <a:lnTo>
                    <a:pt x="3518842" y="65018"/>
                  </a:lnTo>
                  <a:lnTo>
                    <a:pt x="3473034" y="55548"/>
                  </a:lnTo>
                  <a:lnTo>
                    <a:pt x="3426965" y="46800"/>
                  </a:lnTo>
                  <a:lnTo>
                    <a:pt x="3380643" y="38780"/>
                  </a:lnTo>
                  <a:lnTo>
                    <a:pt x="3334073" y="31495"/>
                  </a:lnTo>
                  <a:lnTo>
                    <a:pt x="3287262" y="24951"/>
                  </a:lnTo>
                  <a:lnTo>
                    <a:pt x="3240216" y="19153"/>
                  </a:lnTo>
                  <a:lnTo>
                    <a:pt x="3192940" y="14109"/>
                  </a:lnTo>
                  <a:lnTo>
                    <a:pt x="3145442" y="9823"/>
                  </a:lnTo>
                  <a:lnTo>
                    <a:pt x="3097726" y="6303"/>
                  </a:lnTo>
                  <a:lnTo>
                    <a:pt x="3049801" y="3555"/>
                  </a:lnTo>
                  <a:lnTo>
                    <a:pt x="3001670" y="1584"/>
                  </a:lnTo>
                  <a:lnTo>
                    <a:pt x="2953342" y="397"/>
                  </a:lnTo>
                  <a:lnTo>
                    <a:pt x="2904821" y="0"/>
                  </a:lnTo>
                  <a:close/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684" y="930886"/>
            <a:ext cx="3860165" cy="5828030"/>
            <a:chOff x="-8684" y="930886"/>
            <a:chExt cx="3860165" cy="5828030"/>
          </a:xfrm>
        </p:grpSpPr>
        <p:sp>
          <p:nvSpPr>
            <p:cNvPr id="3" name="object 3"/>
            <p:cNvSpPr/>
            <p:nvPr/>
          </p:nvSpPr>
          <p:spPr>
            <a:xfrm>
              <a:off x="201" y="939773"/>
              <a:ext cx="3842385" cy="5810250"/>
            </a:xfrm>
            <a:custGeom>
              <a:avLst/>
              <a:gdLst/>
              <a:ahLst/>
              <a:cxnLst/>
              <a:rect l="l" t="t" r="r" b="b"/>
              <a:pathLst>
                <a:path w="3842385" h="5810250">
                  <a:moveTo>
                    <a:pt x="937018" y="0"/>
                  </a:moveTo>
                  <a:lnTo>
                    <a:pt x="888497" y="397"/>
                  </a:lnTo>
                  <a:lnTo>
                    <a:pt x="840169" y="1584"/>
                  </a:lnTo>
                  <a:lnTo>
                    <a:pt x="792038" y="3555"/>
                  </a:lnTo>
                  <a:lnTo>
                    <a:pt x="744112" y="6303"/>
                  </a:lnTo>
                  <a:lnTo>
                    <a:pt x="696397" y="9823"/>
                  </a:lnTo>
                  <a:lnTo>
                    <a:pt x="648898" y="14109"/>
                  </a:lnTo>
                  <a:lnTo>
                    <a:pt x="601623" y="19153"/>
                  </a:lnTo>
                  <a:lnTo>
                    <a:pt x="554576" y="24951"/>
                  </a:lnTo>
                  <a:lnTo>
                    <a:pt x="507765" y="31495"/>
                  </a:lnTo>
                  <a:lnTo>
                    <a:pt x="461195" y="38780"/>
                  </a:lnTo>
                  <a:lnTo>
                    <a:pt x="414873" y="46800"/>
                  </a:lnTo>
                  <a:lnTo>
                    <a:pt x="368804" y="55548"/>
                  </a:lnTo>
                  <a:lnTo>
                    <a:pt x="322995" y="65018"/>
                  </a:lnTo>
                  <a:lnTo>
                    <a:pt x="277453" y="75205"/>
                  </a:lnTo>
                  <a:lnTo>
                    <a:pt x="232183" y="86101"/>
                  </a:lnTo>
                  <a:lnTo>
                    <a:pt x="187191" y="97701"/>
                  </a:lnTo>
                  <a:lnTo>
                    <a:pt x="142484" y="109998"/>
                  </a:lnTo>
                  <a:lnTo>
                    <a:pt x="98067" y="122987"/>
                  </a:lnTo>
                  <a:lnTo>
                    <a:pt x="53947" y="136661"/>
                  </a:lnTo>
                  <a:lnTo>
                    <a:pt x="10131" y="151014"/>
                  </a:lnTo>
                  <a:lnTo>
                    <a:pt x="0" y="154513"/>
                  </a:lnTo>
                </a:path>
                <a:path w="3842385" h="5810250">
                  <a:moveTo>
                    <a:pt x="0" y="5655130"/>
                  </a:moveTo>
                  <a:lnTo>
                    <a:pt x="53947" y="5672982"/>
                  </a:lnTo>
                  <a:lnTo>
                    <a:pt x="98067" y="5686656"/>
                  </a:lnTo>
                  <a:lnTo>
                    <a:pt x="142484" y="5699645"/>
                  </a:lnTo>
                  <a:lnTo>
                    <a:pt x="187191" y="5711943"/>
                  </a:lnTo>
                  <a:lnTo>
                    <a:pt x="232183" y="5723542"/>
                  </a:lnTo>
                  <a:lnTo>
                    <a:pt x="277453" y="5734439"/>
                  </a:lnTo>
                  <a:lnTo>
                    <a:pt x="322995" y="5744625"/>
                  </a:lnTo>
                  <a:lnTo>
                    <a:pt x="368804" y="5754095"/>
                  </a:lnTo>
                  <a:lnTo>
                    <a:pt x="414873" y="5762843"/>
                  </a:lnTo>
                  <a:lnTo>
                    <a:pt x="461195" y="5770863"/>
                  </a:lnTo>
                  <a:lnTo>
                    <a:pt x="507765" y="5778148"/>
                  </a:lnTo>
                  <a:lnTo>
                    <a:pt x="554576" y="5784692"/>
                  </a:lnTo>
                  <a:lnTo>
                    <a:pt x="601623" y="5790490"/>
                  </a:lnTo>
                  <a:lnTo>
                    <a:pt x="648898" y="5795535"/>
                  </a:lnTo>
                  <a:lnTo>
                    <a:pt x="696397" y="5799820"/>
                  </a:lnTo>
                  <a:lnTo>
                    <a:pt x="744112" y="5803340"/>
                  </a:lnTo>
                  <a:lnTo>
                    <a:pt x="792038" y="5806089"/>
                  </a:lnTo>
                  <a:lnTo>
                    <a:pt x="840169" y="5808060"/>
                  </a:lnTo>
                  <a:lnTo>
                    <a:pt x="888497" y="5809247"/>
                  </a:lnTo>
                  <a:lnTo>
                    <a:pt x="937018" y="5809644"/>
                  </a:lnTo>
                  <a:lnTo>
                    <a:pt x="985539" y="5809247"/>
                  </a:lnTo>
                  <a:lnTo>
                    <a:pt x="1033868" y="5808060"/>
                  </a:lnTo>
                  <a:lnTo>
                    <a:pt x="1081998" y="5806089"/>
                  </a:lnTo>
                  <a:lnTo>
                    <a:pt x="1129924" y="5803340"/>
                  </a:lnTo>
                  <a:lnTo>
                    <a:pt x="1177639" y="5799820"/>
                  </a:lnTo>
                  <a:lnTo>
                    <a:pt x="1225137" y="5795535"/>
                  </a:lnTo>
                  <a:lnTo>
                    <a:pt x="1272413" y="5790490"/>
                  </a:lnTo>
                  <a:lnTo>
                    <a:pt x="1319459" y="5784692"/>
                  </a:lnTo>
                  <a:lnTo>
                    <a:pt x="1366271" y="5778148"/>
                  </a:lnTo>
                  <a:lnTo>
                    <a:pt x="1412840" y="5770863"/>
                  </a:lnTo>
                  <a:lnTo>
                    <a:pt x="1459163" y="5762843"/>
                  </a:lnTo>
                  <a:lnTo>
                    <a:pt x="1505231" y="5754095"/>
                  </a:lnTo>
                  <a:lnTo>
                    <a:pt x="1551040" y="5744625"/>
                  </a:lnTo>
                  <a:lnTo>
                    <a:pt x="1596582" y="5734439"/>
                  </a:lnTo>
                  <a:lnTo>
                    <a:pt x="1641852" y="5723542"/>
                  </a:lnTo>
                  <a:lnTo>
                    <a:pt x="1686844" y="5711943"/>
                  </a:lnTo>
                  <a:lnTo>
                    <a:pt x="1731551" y="5699645"/>
                  </a:lnTo>
                  <a:lnTo>
                    <a:pt x="1775968" y="5686656"/>
                  </a:lnTo>
                  <a:lnTo>
                    <a:pt x="1820087" y="5672982"/>
                  </a:lnTo>
                  <a:lnTo>
                    <a:pt x="1863904" y="5658629"/>
                  </a:lnTo>
                  <a:lnTo>
                    <a:pt x="1907411" y="5643603"/>
                  </a:lnTo>
                  <a:lnTo>
                    <a:pt x="1950603" y="5627911"/>
                  </a:lnTo>
                  <a:lnTo>
                    <a:pt x="1993473" y="5611557"/>
                  </a:lnTo>
                  <a:lnTo>
                    <a:pt x="2036016" y="5594550"/>
                  </a:lnTo>
                  <a:lnTo>
                    <a:pt x="2078224" y="5576894"/>
                  </a:lnTo>
                  <a:lnTo>
                    <a:pt x="2120093" y="5558596"/>
                  </a:lnTo>
                  <a:lnTo>
                    <a:pt x="2161616" y="5539662"/>
                  </a:lnTo>
                  <a:lnTo>
                    <a:pt x="2202786" y="5520099"/>
                  </a:lnTo>
                  <a:lnTo>
                    <a:pt x="2243597" y="5499911"/>
                  </a:lnTo>
                  <a:lnTo>
                    <a:pt x="2284044" y="5479107"/>
                  </a:lnTo>
                  <a:lnTo>
                    <a:pt x="2324120" y="5457691"/>
                  </a:lnTo>
                  <a:lnTo>
                    <a:pt x="2363819" y="5435670"/>
                  </a:lnTo>
                  <a:lnTo>
                    <a:pt x="2403135" y="5413050"/>
                  </a:lnTo>
                  <a:lnTo>
                    <a:pt x="2442061" y="5389838"/>
                  </a:lnTo>
                  <a:lnTo>
                    <a:pt x="2480592" y="5366038"/>
                  </a:lnTo>
                  <a:lnTo>
                    <a:pt x="2518721" y="5341659"/>
                  </a:lnTo>
                  <a:lnTo>
                    <a:pt x="2556443" y="5316705"/>
                  </a:lnTo>
                  <a:lnTo>
                    <a:pt x="2593750" y="5291183"/>
                  </a:lnTo>
                  <a:lnTo>
                    <a:pt x="2630637" y="5265099"/>
                  </a:lnTo>
                  <a:lnTo>
                    <a:pt x="2667098" y="5238459"/>
                  </a:lnTo>
                  <a:lnTo>
                    <a:pt x="2703127" y="5211270"/>
                  </a:lnTo>
                  <a:lnTo>
                    <a:pt x="2738716" y="5183537"/>
                  </a:lnTo>
                  <a:lnTo>
                    <a:pt x="2773861" y="5155267"/>
                  </a:lnTo>
                  <a:lnTo>
                    <a:pt x="2808555" y="5126466"/>
                  </a:lnTo>
                  <a:lnTo>
                    <a:pt x="2842792" y="5097140"/>
                  </a:lnTo>
                  <a:lnTo>
                    <a:pt x="2876565" y="5067295"/>
                  </a:lnTo>
                  <a:lnTo>
                    <a:pt x="2909869" y="5036937"/>
                  </a:lnTo>
                  <a:lnTo>
                    <a:pt x="2942697" y="5006073"/>
                  </a:lnTo>
                  <a:lnTo>
                    <a:pt x="2975044" y="4974709"/>
                  </a:lnTo>
                  <a:lnTo>
                    <a:pt x="3006902" y="4942850"/>
                  </a:lnTo>
                  <a:lnTo>
                    <a:pt x="3038266" y="4910504"/>
                  </a:lnTo>
                  <a:lnTo>
                    <a:pt x="3069130" y="4877675"/>
                  </a:lnTo>
                  <a:lnTo>
                    <a:pt x="3099488" y="4844372"/>
                  </a:lnTo>
                  <a:lnTo>
                    <a:pt x="3129333" y="4810598"/>
                  </a:lnTo>
                  <a:lnTo>
                    <a:pt x="3158659" y="4776361"/>
                  </a:lnTo>
                  <a:lnTo>
                    <a:pt x="3187460" y="4741667"/>
                  </a:lnTo>
                  <a:lnTo>
                    <a:pt x="3215730" y="4706523"/>
                  </a:lnTo>
                  <a:lnTo>
                    <a:pt x="3243463" y="4670933"/>
                  </a:lnTo>
                  <a:lnTo>
                    <a:pt x="3270652" y="4634904"/>
                  </a:lnTo>
                  <a:lnTo>
                    <a:pt x="3297292" y="4598443"/>
                  </a:lnTo>
                  <a:lnTo>
                    <a:pt x="3323376" y="4561556"/>
                  </a:lnTo>
                  <a:lnTo>
                    <a:pt x="3348898" y="4524249"/>
                  </a:lnTo>
                  <a:lnTo>
                    <a:pt x="3373852" y="4486527"/>
                  </a:lnTo>
                  <a:lnTo>
                    <a:pt x="3398231" y="4448398"/>
                  </a:lnTo>
                  <a:lnTo>
                    <a:pt x="3422030" y="4409867"/>
                  </a:lnTo>
                  <a:lnTo>
                    <a:pt x="3445243" y="4370941"/>
                  </a:lnTo>
                  <a:lnTo>
                    <a:pt x="3467863" y="4331625"/>
                  </a:lnTo>
                  <a:lnTo>
                    <a:pt x="3489884" y="4291926"/>
                  </a:lnTo>
                  <a:lnTo>
                    <a:pt x="3511299" y="4251850"/>
                  </a:lnTo>
                  <a:lnTo>
                    <a:pt x="3532104" y="4211403"/>
                  </a:lnTo>
                  <a:lnTo>
                    <a:pt x="3552291" y="4170591"/>
                  </a:lnTo>
                  <a:lnTo>
                    <a:pt x="3571855" y="4129421"/>
                  </a:lnTo>
                  <a:lnTo>
                    <a:pt x="3590788" y="4087898"/>
                  </a:lnTo>
                  <a:lnTo>
                    <a:pt x="3609086" y="4046030"/>
                  </a:lnTo>
                  <a:lnTo>
                    <a:pt x="3626742" y="4003821"/>
                  </a:lnTo>
                  <a:lnTo>
                    <a:pt x="3643750" y="3961278"/>
                  </a:lnTo>
                  <a:lnTo>
                    <a:pt x="3660103" y="3918408"/>
                  </a:lnTo>
                  <a:lnTo>
                    <a:pt x="3675796" y="3875216"/>
                  </a:lnTo>
                  <a:lnTo>
                    <a:pt x="3690822" y="3831708"/>
                  </a:lnTo>
                  <a:lnTo>
                    <a:pt x="3705175" y="3787892"/>
                  </a:lnTo>
                  <a:lnTo>
                    <a:pt x="3718849" y="3743772"/>
                  </a:lnTo>
                  <a:lnTo>
                    <a:pt x="3731837" y="3699356"/>
                  </a:lnTo>
                  <a:lnTo>
                    <a:pt x="3744135" y="3654648"/>
                  </a:lnTo>
                  <a:lnTo>
                    <a:pt x="3755735" y="3609656"/>
                  </a:lnTo>
                  <a:lnTo>
                    <a:pt x="3766631" y="3564386"/>
                  </a:lnTo>
                  <a:lnTo>
                    <a:pt x="3776817" y="3518844"/>
                  </a:lnTo>
                  <a:lnTo>
                    <a:pt x="3786287" y="3473035"/>
                  </a:lnTo>
                  <a:lnTo>
                    <a:pt x="3795035" y="3426967"/>
                  </a:lnTo>
                  <a:lnTo>
                    <a:pt x="3803055" y="3380644"/>
                  </a:lnTo>
                  <a:lnTo>
                    <a:pt x="3810340" y="3334074"/>
                  </a:lnTo>
                  <a:lnTo>
                    <a:pt x="3816885" y="3287263"/>
                  </a:lnTo>
                  <a:lnTo>
                    <a:pt x="3822682" y="3240217"/>
                  </a:lnTo>
                  <a:lnTo>
                    <a:pt x="3827727" y="3192941"/>
                  </a:lnTo>
                  <a:lnTo>
                    <a:pt x="3832012" y="3145442"/>
                  </a:lnTo>
                  <a:lnTo>
                    <a:pt x="3835532" y="3097727"/>
                  </a:lnTo>
                  <a:lnTo>
                    <a:pt x="3838281" y="3049801"/>
                  </a:lnTo>
                  <a:lnTo>
                    <a:pt x="3840252" y="3001671"/>
                  </a:lnTo>
                  <a:lnTo>
                    <a:pt x="3841439" y="2953342"/>
                  </a:lnTo>
                  <a:lnTo>
                    <a:pt x="3841836" y="2904821"/>
                  </a:lnTo>
                  <a:lnTo>
                    <a:pt x="3841439" y="2856300"/>
                  </a:lnTo>
                  <a:lnTo>
                    <a:pt x="3840252" y="2807972"/>
                  </a:lnTo>
                  <a:lnTo>
                    <a:pt x="3838281" y="2759841"/>
                  </a:lnTo>
                  <a:lnTo>
                    <a:pt x="3835532" y="2711915"/>
                  </a:lnTo>
                  <a:lnTo>
                    <a:pt x="3832012" y="2664200"/>
                  </a:lnTo>
                  <a:lnTo>
                    <a:pt x="3827727" y="2616702"/>
                  </a:lnTo>
                  <a:lnTo>
                    <a:pt x="3822682" y="2569426"/>
                  </a:lnTo>
                  <a:lnTo>
                    <a:pt x="3816885" y="2522380"/>
                  </a:lnTo>
                  <a:lnTo>
                    <a:pt x="3810340" y="2475568"/>
                  </a:lnTo>
                  <a:lnTo>
                    <a:pt x="3803055" y="2428999"/>
                  </a:lnTo>
                  <a:lnTo>
                    <a:pt x="3795035" y="2382676"/>
                  </a:lnTo>
                  <a:lnTo>
                    <a:pt x="3786287" y="2336608"/>
                  </a:lnTo>
                  <a:lnTo>
                    <a:pt x="3776817" y="2290799"/>
                  </a:lnTo>
                  <a:lnTo>
                    <a:pt x="3766631" y="2245257"/>
                  </a:lnTo>
                  <a:lnTo>
                    <a:pt x="3755735" y="2199987"/>
                  </a:lnTo>
                  <a:lnTo>
                    <a:pt x="3744135" y="2154995"/>
                  </a:lnTo>
                  <a:lnTo>
                    <a:pt x="3731837" y="2110288"/>
                  </a:lnTo>
                  <a:lnTo>
                    <a:pt x="3718849" y="2065871"/>
                  </a:lnTo>
                  <a:lnTo>
                    <a:pt x="3705175" y="2021752"/>
                  </a:lnTo>
                  <a:lnTo>
                    <a:pt x="3690822" y="1977935"/>
                  </a:lnTo>
                  <a:lnTo>
                    <a:pt x="3675796" y="1934428"/>
                  </a:lnTo>
                  <a:lnTo>
                    <a:pt x="3660103" y="1891236"/>
                  </a:lnTo>
                  <a:lnTo>
                    <a:pt x="3643750" y="1848365"/>
                  </a:lnTo>
                  <a:lnTo>
                    <a:pt x="3626742" y="1805823"/>
                  </a:lnTo>
                  <a:lnTo>
                    <a:pt x="3609086" y="1763614"/>
                  </a:lnTo>
                  <a:lnTo>
                    <a:pt x="3590788" y="1721745"/>
                  </a:lnTo>
                  <a:lnTo>
                    <a:pt x="3571855" y="1680223"/>
                  </a:lnTo>
                  <a:lnTo>
                    <a:pt x="3552291" y="1639053"/>
                  </a:lnTo>
                  <a:lnTo>
                    <a:pt x="3532104" y="1598241"/>
                  </a:lnTo>
                  <a:lnTo>
                    <a:pt x="3511299" y="1557794"/>
                  </a:lnTo>
                  <a:lnTo>
                    <a:pt x="3489884" y="1517718"/>
                  </a:lnTo>
                  <a:lnTo>
                    <a:pt x="3467863" y="1478019"/>
                  </a:lnTo>
                  <a:lnTo>
                    <a:pt x="3445243" y="1438703"/>
                  </a:lnTo>
                  <a:lnTo>
                    <a:pt x="3422030" y="1399777"/>
                  </a:lnTo>
                  <a:lnTo>
                    <a:pt x="3398231" y="1361246"/>
                  </a:lnTo>
                  <a:lnTo>
                    <a:pt x="3373852" y="1323117"/>
                  </a:lnTo>
                  <a:lnTo>
                    <a:pt x="3348898" y="1285395"/>
                  </a:lnTo>
                  <a:lnTo>
                    <a:pt x="3323376" y="1248088"/>
                  </a:lnTo>
                  <a:lnTo>
                    <a:pt x="3297292" y="1211201"/>
                  </a:lnTo>
                  <a:lnTo>
                    <a:pt x="3270652" y="1174740"/>
                  </a:lnTo>
                  <a:lnTo>
                    <a:pt x="3243463" y="1138711"/>
                  </a:lnTo>
                  <a:lnTo>
                    <a:pt x="3215730" y="1103122"/>
                  </a:lnTo>
                  <a:lnTo>
                    <a:pt x="3187460" y="1067977"/>
                  </a:lnTo>
                  <a:lnTo>
                    <a:pt x="3158659" y="1033283"/>
                  </a:lnTo>
                  <a:lnTo>
                    <a:pt x="3129333" y="999046"/>
                  </a:lnTo>
                  <a:lnTo>
                    <a:pt x="3099488" y="965273"/>
                  </a:lnTo>
                  <a:lnTo>
                    <a:pt x="3069130" y="931969"/>
                  </a:lnTo>
                  <a:lnTo>
                    <a:pt x="3038266" y="899140"/>
                  </a:lnTo>
                  <a:lnTo>
                    <a:pt x="3006902" y="866794"/>
                  </a:lnTo>
                  <a:lnTo>
                    <a:pt x="2975044" y="834935"/>
                  </a:lnTo>
                  <a:lnTo>
                    <a:pt x="2942697" y="803571"/>
                  </a:lnTo>
                  <a:lnTo>
                    <a:pt x="2909869" y="772707"/>
                  </a:lnTo>
                  <a:lnTo>
                    <a:pt x="2876565" y="742349"/>
                  </a:lnTo>
                  <a:lnTo>
                    <a:pt x="2842792" y="712504"/>
                  </a:lnTo>
                  <a:lnTo>
                    <a:pt x="2808555" y="683178"/>
                  </a:lnTo>
                  <a:lnTo>
                    <a:pt x="2773861" y="654377"/>
                  </a:lnTo>
                  <a:lnTo>
                    <a:pt x="2738716" y="626107"/>
                  </a:lnTo>
                  <a:lnTo>
                    <a:pt x="2703127" y="598374"/>
                  </a:lnTo>
                  <a:lnTo>
                    <a:pt x="2667098" y="571185"/>
                  </a:lnTo>
                  <a:lnTo>
                    <a:pt x="2630637" y="544545"/>
                  </a:lnTo>
                  <a:lnTo>
                    <a:pt x="2593750" y="518461"/>
                  </a:lnTo>
                  <a:lnTo>
                    <a:pt x="2556443" y="492939"/>
                  </a:lnTo>
                  <a:lnTo>
                    <a:pt x="2518721" y="467985"/>
                  </a:lnTo>
                  <a:lnTo>
                    <a:pt x="2480592" y="443605"/>
                  </a:lnTo>
                  <a:lnTo>
                    <a:pt x="2442061" y="419806"/>
                  </a:lnTo>
                  <a:lnTo>
                    <a:pt x="2403135" y="396593"/>
                  </a:lnTo>
                  <a:lnTo>
                    <a:pt x="2363819" y="373974"/>
                  </a:lnTo>
                  <a:lnTo>
                    <a:pt x="2324120" y="351953"/>
                  </a:lnTo>
                  <a:lnTo>
                    <a:pt x="2284044" y="330537"/>
                  </a:lnTo>
                  <a:lnTo>
                    <a:pt x="2243597" y="309732"/>
                  </a:lnTo>
                  <a:lnTo>
                    <a:pt x="2202786" y="289545"/>
                  </a:lnTo>
                  <a:lnTo>
                    <a:pt x="2161616" y="269981"/>
                  </a:lnTo>
                  <a:lnTo>
                    <a:pt x="2120093" y="251048"/>
                  </a:lnTo>
                  <a:lnTo>
                    <a:pt x="2078224" y="232750"/>
                  </a:lnTo>
                  <a:lnTo>
                    <a:pt x="2036016" y="215094"/>
                  </a:lnTo>
                  <a:lnTo>
                    <a:pt x="1993473" y="198086"/>
                  </a:lnTo>
                  <a:lnTo>
                    <a:pt x="1950603" y="181733"/>
                  </a:lnTo>
                  <a:lnTo>
                    <a:pt x="1907411" y="166040"/>
                  </a:lnTo>
                  <a:lnTo>
                    <a:pt x="1863904" y="151014"/>
                  </a:lnTo>
                  <a:lnTo>
                    <a:pt x="1820087" y="136661"/>
                  </a:lnTo>
                  <a:lnTo>
                    <a:pt x="1775968" y="122987"/>
                  </a:lnTo>
                  <a:lnTo>
                    <a:pt x="1731551" y="109998"/>
                  </a:lnTo>
                  <a:lnTo>
                    <a:pt x="1686844" y="97701"/>
                  </a:lnTo>
                  <a:lnTo>
                    <a:pt x="1641852" y="86101"/>
                  </a:lnTo>
                  <a:lnTo>
                    <a:pt x="1596582" y="75205"/>
                  </a:lnTo>
                  <a:lnTo>
                    <a:pt x="1551040" y="65018"/>
                  </a:lnTo>
                  <a:lnTo>
                    <a:pt x="1505231" y="55548"/>
                  </a:lnTo>
                  <a:lnTo>
                    <a:pt x="1459163" y="46800"/>
                  </a:lnTo>
                  <a:lnTo>
                    <a:pt x="1412840" y="38780"/>
                  </a:lnTo>
                  <a:lnTo>
                    <a:pt x="1366271" y="31495"/>
                  </a:lnTo>
                  <a:lnTo>
                    <a:pt x="1319459" y="24951"/>
                  </a:lnTo>
                  <a:lnTo>
                    <a:pt x="1272413" y="19153"/>
                  </a:lnTo>
                  <a:lnTo>
                    <a:pt x="1225137" y="14109"/>
                  </a:lnTo>
                  <a:lnTo>
                    <a:pt x="1177639" y="9823"/>
                  </a:lnTo>
                  <a:lnTo>
                    <a:pt x="1129924" y="6303"/>
                  </a:lnTo>
                  <a:lnTo>
                    <a:pt x="1081998" y="3555"/>
                  </a:lnTo>
                  <a:lnTo>
                    <a:pt x="1033868" y="1584"/>
                  </a:lnTo>
                  <a:lnTo>
                    <a:pt x="985539" y="397"/>
                  </a:lnTo>
                  <a:lnTo>
                    <a:pt x="937018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" y="1022604"/>
              <a:ext cx="3766527" cy="5651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1" y="1015081"/>
              <a:ext cx="3766820" cy="5659120"/>
            </a:xfrm>
            <a:custGeom>
              <a:avLst/>
              <a:gdLst/>
              <a:ahLst/>
              <a:cxnLst/>
              <a:rect l="l" t="t" r="r" b="b"/>
              <a:pathLst>
                <a:path w="3766820" h="5659120">
                  <a:moveTo>
                    <a:pt x="937014" y="0"/>
                  </a:moveTo>
                  <a:lnTo>
                    <a:pt x="888779" y="402"/>
                  </a:lnTo>
                  <a:lnTo>
                    <a:pt x="840739" y="1607"/>
                  </a:lnTo>
                  <a:lnTo>
                    <a:pt x="792900" y="3606"/>
                  </a:lnTo>
                  <a:lnTo>
                    <a:pt x="745269" y="6394"/>
                  </a:lnTo>
                  <a:lnTo>
                    <a:pt x="697852" y="9964"/>
                  </a:lnTo>
                  <a:lnTo>
                    <a:pt x="650656" y="14311"/>
                  </a:lnTo>
                  <a:lnTo>
                    <a:pt x="603686" y="19427"/>
                  </a:lnTo>
                  <a:lnTo>
                    <a:pt x="556950" y="25305"/>
                  </a:lnTo>
                  <a:lnTo>
                    <a:pt x="510454" y="31941"/>
                  </a:lnTo>
                  <a:lnTo>
                    <a:pt x="464204" y="39327"/>
                  </a:lnTo>
                  <a:lnTo>
                    <a:pt x="418207" y="47457"/>
                  </a:lnTo>
                  <a:lnTo>
                    <a:pt x="372468" y="56325"/>
                  </a:lnTo>
                  <a:lnTo>
                    <a:pt x="326995" y="65924"/>
                  </a:lnTo>
                  <a:lnTo>
                    <a:pt x="281793" y="76248"/>
                  </a:lnTo>
                  <a:lnTo>
                    <a:pt x="236869" y="87290"/>
                  </a:lnTo>
                  <a:lnTo>
                    <a:pt x="192230" y="99045"/>
                  </a:lnTo>
                  <a:lnTo>
                    <a:pt x="147882" y="111505"/>
                  </a:lnTo>
                  <a:lnTo>
                    <a:pt x="103830" y="124664"/>
                  </a:lnTo>
                  <a:lnTo>
                    <a:pt x="60083" y="138517"/>
                  </a:lnTo>
                  <a:lnTo>
                    <a:pt x="16645" y="153055"/>
                  </a:lnTo>
                  <a:lnTo>
                    <a:pt x="0" y="158930"/>
                  </a:lnTo>
                </a:path>
                <a:path w="3766820" h="5659120">
                  <a:moveTo>
                    <a:pt x="0" y="5500092"/>
                  </a:moveTo>
                  <a:lnTo>
                    <a:pt x="60083" y="5520506"/>
                  </a:lnTo>
                  <a:lnTo>
                    <a:pt x="103830" y="5534359"/>
                  </a:lnTo>
                  <a:lnTo>
                    <a:pt x="147882" y="5547518"/>
                  </a:lnTo>
                  <a:lnTo>
                    <a:pt x="192230" y="5559978"/>
                  </a:lnTo>
                  <a:lnTo>
                    <a:pt x="236869" y="5571732"/>
                  </a:lnTo>
                  <a:lnTo>
                    <a:pt x="281793" y="5582775"/>
                  </a:lnTo>
                  <a:lnTo>
                    <a:pt x="326995" y="5593098"/>
                  </a:lnTo>
                  <a:lnTo>
                    <a:pt x="372468" y="5602697"/>
                  </a:lnTo>
                  <a:lnTo>
                    <a:pt x="418207" y="5611565"/>
                  </a:lnTo>
                  <a:lnTo>
                    <a:pt x="464204" y="5619695"/>
                  </a:lnTo>
                  <a:lnTo>
                    <a:pt x="510454" y="5627081"/>
                  </a:lnTo>
                  <a:lnTo>
                    <a:pt x="556950" y="5633717"/>
                  </a:lnTo>
                  <a:lnTo>
                    <a:pt x="603686" y="5639596"/>
                  </a:lnTo>
                  <a:lnTo>
                    <a:pt x="650656" y="5644712"/>
                  </a:lnTo>
                  <a:lnTo>
                    <a:pt x="697852" y="5649058"/>
                  </a:lnTo>
                  <a:lnTo>
                    <a:pt x="745269" y="5652628"/>
                  </a:lnTo>
                  <a:lnTo>
                    <a:pt x="792900" y="5655416"/>
                  </a:lnTo>
                  <a:lnTo>
                    <a:pt x="840739" y="5657416"/>
                  </a:lnTo>
                  <a:lnTo>
                    <a:pt x="888779" y="5658620"/>
                  </a:lnTo>
                  <a:lnTo>
                    <a:pt x="937014" y="5659023"/>
                  </a:lnTo>
                  <a:lnTo>
                    <a:pt x="985250" y="5658620"/>
                  </a:lnTo>
                  <a:lnTo>
                    <a:pt x="1033290" y="5657416"/>
                  </a:lnTo>
                  <a:lnTo>
                    <a:pt x="1081129" y="5655416"/>
                  </a:lnTo>
                  <a:lnTo>
                    <a:pt x="1128760" y="5652628"/>
                  </a:lnTo>
                  <a:lnTo>
                    <a:pt x="1176177" y="5649058"/>
                  </a:lnTo>
                  <a:lnTo>
                    <a:pt x="1223373" y="5644712"/>
                  </a:lnTo>
                  <a:lnTo>
                    <a:pt x="1270342" y="5639596"/>
                  </a:lnTo>
                  <a:lnTo>
                    <a:pt x="1317078" y="5633717"/>
                  </a:lnTo>
                  <a:lnTo>
                    <a:pt x="1363575" y="5627081"/>
                  </a:lnTo>
                  <a:lnTo>
                    <a:pt x="1409825" y="5619695"/>
                  </a:lnTo>
                  <a:lnTo>
                    <a:pt x="1455822" y="5611565"/>
                  </a:lnTo>
                  <a:lnTo>
                    <a:pt x="1501561" y="5602697"/>
                  </a:lnTo>
                  <a:lnTo>
                    <a:pt x="1547034" y="5593098"/>
                  </a:lnTo>
                  <a:lnTo>
                    <a:pt x="1592236" y="5582775"/>
                  </a:lnTo>
                  <a:lnTo>
                    <a:pt x="1637160" y="5571732"/>
                  </a:lnTo>
                  <a:lnTo>
                    <a:pt x="1681799" y="5559978"/>
                  </a:lnTo>
                  <a:lnTo>
                    <a:pt x="1726147" y="5547518"/>
                  </a:lnTo>
                  <a:lnTo>
                    <a:pt x="1770199" y="5534359"/>
                  </a:lnTo>
                  <a:lnTo>
                    <a:pt x="1813946" y="5520506"/>
                  </a:lnTo>
                  <a:lnTo>
                    <a:pt x="1857384" y="5505967"/>
                  </a:lnTo>
                  <a:lnTo>
                    <a:pt x="1900505" y="5490748"/>
                  </a:lnTo>
                  <a:lnTo>
                    <a:pt x="1943304" y="5474855"/>
                  </a:lnTo>
                  <a:lnTo>
                    <a:pt x="1985774" y="5458295"/>
                  </a:lnTo>
                  <a:lnTo>
                    <a:pt x="2027908" y="5441074"/>
                  </a:lnTo>
                  <a:lnTo>
                    <a:pt x="2069700" y="5423198"/>
                  </a:lnTo>
                  <a:lnTo>
                    <a:pt x="2111144" y="5404674"/>
                  </a:lnTo>
                  <a:lnTo>
                    <a:pt x="2152233" y="5385508"/>
                  </a:lnTo>
                  <a:lnTo>
                    <a:pt x="2192961" y="5365706"/>
                  </a:lnTo>
                  <a:lnTo>
                    <a:pt x="2233322" y="5345276"/>
                  </a:lnTo>
                  <a:lnTo>
                    <a:pt x="2273309" y="5324222"/>
                  </a:lnTo>
                  <a:lnTo>
                    <a:pt x="2312916" y="5302553"/>
                  </a:lnTo>
                  <a:lnTo>
                    <a:pt x="2352137" y="5280273"/>
                  </a:lnTo>
                  <a:lnTo>
                    <a:pt x="2390964" y="5257390"/>
                  </a:lnTo>
                  <a:lnTo>
                    <a:pt x="2429392" y="5233909"/>
                  </a:lnTo>
                  <a:lnTo>
                    <a:pt x="2467415" y="5209838"/>
                  </a:lnTo>
                  <a:lnTo>
                    <a:pt x="2505025" y="5185182"/>
                  </a:lnTo>
                  <a:lnTo>
                    <a:pt x="2542217" y="5159949"/>
                  </a:lnTo>
                  <a:lnTo>
                    <a:pt x="2578984" y="5134143"/>
                  </a:lnTo>
                  <a:lnTo>
                    <a:pt x="2615320" y="5107773"/>
                  </a:lnTo>
                  <a:lnTo>
                    <a:pt x="2651218" y="5080843"/>
                  </a:lnTo>
                  <a:lnTo>
                    <a:pt x="2686672" y="5053361"/>
                  </a:lnTo>
                  <a:lnTo>
                    <a:pt x="2721676" y="5025333"/>
                  </a:lnTo>
                  <a:lnTo>
                    <a:pt x="2756223" y="4996765"/>
                  </a:lnTo>
                  <a:lnTo>
                    <a:pt x="2790307" y="4967664"/>
                  </a:lnTo>
                  <a:lnTo>
                    <a:pt x="2823921" y="4938035"/>
                  </a:lnTo>
                  <a:lnTo>
                    <a:pt x="2857060" y="4907886"/>
                  </a:lnTo>
                  <a:lnTo>
                    <a:pt x="2889716" y="4877223"/>
                  </a:lnTo>
                  <a:lnTo>
                    <a:pt x="2921883" y="4846053"/>
                  </a:lnTo>
                  <a:lnTo>
                    <a:pt x="2953556" y="4814380"/>
                  </a:lnTo>
                  <a:lnTo>
                    <a:pt x="2984727" y="4782213"/>
                  </a:lnTo>
                  <a:lnTo>
                    <a:pt x="3015390" y="4749557"/>
                  </a:lnTo>
                  <a:lnTo>
                    <a:pt x="3045539" y="4716418"/>
                  </a:lnTo>
                  <a:lnTo>
                    <a:pt x="3075167" y="4682804"/>
                  </a:lnTo>
                  <a:lnTo>
                    <a:pt x="3104268" y="4648720"/>
                  </a:lnTo>
                  <a:lnTo>
                    <a:pt x="3132836" y="4614173"/>
                  </a:lnTo>
                  <a:lnTo>
                    <a:pt x="3160864" y="4579169"/>
                  </a:lnTo>
                  <a:lnTo>
                    <a:pt x="3188347" y="4543715"/>
                  </a:lnTo>
                  <a:lnTo>
                    <a:pt x="3215276" y="4507817"/>
                  </a:lnTo>
                  <a:lnTo>
                    <a:pt x="3241647" y="4471481"/>
                  </a:lnTo>
                  <a:lnTo>
                    <a:pt x="3267452" y="4434714"/>
                  </a:lnTo>
                  <a:lnTo>
                    <a:pt x="3292686" y="4397522"/>
                  </a:lnTo>
                  <a:lnTo>
                    <a:pt x="3317342" y="4359912"/>
                  </a:lnTo>
                  <a:lnTo>
                    <a:pt x="3341413" y="4321890"/>
                  </a:lnTo>
                  <a:lnTo>
                    <a:pt x="3364893" y="4283462"/>
                  </a:lnTo>
                  <a:lnTo>
                    <a:pt x="3387777" y="4244634"/>
                  </a:lnTo>
                  <a:lnTo>
                    <a:pt x="3410056" y="4205414"/>
                  </a:lnTo>
                  <a:lnTo>
                    <a:pt x="3431726" y="4165807"/>
                  </a:lnTo>
                  <a:lnTo>
                    <a:pt x="3452779" y="4125820"/>
                  </a:lnTo>
                  <a:lnTo>
                    <a:pt x="3473210" y="4085459"/>
                  </a:lnTo>
                  <a:lnTo>
                    <a:pt x="3493012" y="4044731"/>
                  </a:lnTo>
                  <a:lnTo>
                    <a:pt x="3512178" y="4003641"/>
                  </a:lnTo>
                  <a:lnTo>
                    <a:pt x="3530702" y="3962198"/>
                  </a:lnTo>
                  <a:lnTo>
                    <a:pt x="3548578" y="3920405"/>
                  </a:lnTo>
                  <a:lnTo>
                    <a:pt x="3565799" y="3878271"/>
                  </a:lnTo>
                  <a:lnTo>
                    <a:pt x="3582360" y="3835802"/>
                  </a:lnTo>
                  <a:lnTo>
                    <a:pt x="3598252" y="3793003"/>
                  </a:lnTo>
                  <a:lnTo>
                    <a:pt x="3613471" y="3749882"/>
                  </a:lnTo>
                  <a:lnTo>
                    <a:pt x="3628010" y="3706444"/>
                  </a:lnTo>
                  <a:lnTo>
                    <a:pt x="3641863" y="3662696"/>
                  </a:lnTo>
                  <a:lnTo>
                    <a:pt x="3655022" y="3618645"/>
                  </a:lnTo>
                  <a:lnTo>
                    <a:pt x="3667482" y="3574297"/>
                  </a:lnTo>
                  <a:lnTo>
                    <a:pt x="3679237" y="3529658"/>
                  </a:lnTo>
                  <a:lnTo>
                    <a:pt x="3690279" y="3484734"/>
                  </a:lnTo>
                  <a:lnTo>
                    <a:pt x="3700603" y="3439532"/>
                  </a:lnTo>
                  <a:lnTo>
                    <a:pt x="3710202" y="3394059"/>
                  </a:lnTo>
                  <a:lnTo>
                    <a:pt x="3719069" y="3348320"/>
                  </a:lnTo>
                  <a:lnTo>
                    <a:pt x="3727200" y="3302323"/>
                  </a:lnTo>
                  <a:lnTo>
                    <a:pt x="3734586" y="3256073"/>
                  </a:lnTo>
                  <a:lnTo>
                    <a:pt x="3741221" y="3209576"/>
                  </a:lnTo>
                  <a:lnTo>
                    <a:pt x="3747100" y="3162841"/>
                  </a:lnTo>
                  <a:lnTo>
                    <a:pt x="3752216" y="3115871"/>
                  </a:lnTo>
                  <a:lnTo>
                    <a:pt x="3756562" y="3068675"/>
                  </a:lnTo>
                  <a:lnTo>
                    <a:pt x="3760133" y="3021258"/>
                  </a:lnTo>
                  <a:lnTo>
                    <a:pt x="3762921" y="2973627"/>
                  </a:lnTo>
                  <a:lnTo>
                    <a:pt x="3764920" y="2925788"/>
                  </a:lnTo>
                  <a:lnTo>
                    <a:pt x="3766125" y="2877748"/>
                  </a:lnTo>
                  <a:lnTo>
                    <a:pt x="3766527" y="2829513"/>
                  </a:lnTo>
                  <a:lnTo>
                    <a:pt x="3766125" y="2781277"/>
                  </a:lnTo>
                  <a:lnTo>
                    <a:pt x="3764920" y="2733237"/>
                  </a:lnTo>
                  <a:lnTo>
                    <a:pt x="3762921" y="2685398"/>
                  </a:lnTo>
                  <a:lnTo>
                    <a:pt x="3760133" y="2637767"/>
                  </a:lnTo>
                  <a:lnTo>
                    <a:pt x="3756562" y="2590350"/>
                  </a:lnTo>
                  <a:lnTo>
                    <a:pt x="3752216" y="2543154"/>
                  </a:lnTo>
                  <a:lnTo>
                    <a:pt x="3747100" y="2496184"/>
                  </a:lnTo>
                  <a:lnTo>
                    <a:pt x="3741221" y="2449449"/>
                  </a:lnTo>
                  <a:lnTo>
                    <a:pt x="3734586" y="2402952"/>
                  </a:lnTo>
                  <a:lnTo>
                    <a:pt x="3727200" y="2356702"/>
                  </a:lnTo>
                  <a:lnTo>
                    <a:pt x="3719069" y="2310705"/>
                  </a:lnTo>
                  <a:lnTo>
                    <a:pt x="3710202" y="2264966"/>
                  </a:lnTo>
                  <a:lnTo>
                    <a:pt x="3700603" y="2219493"/>
                  </a:lnTo>
                  <a:lnTo>
                    <a:pt x="3690279" y="2174291"/>
                  </a:lnTo>
                  <a:lnTo>
                    <a:pt x="3679237" y="2129367"/>
                  </a:lnTo>
                  <a:lnTo>
                    <a:pt x="3667482" y="2084728"/>
                  </a:lnTo>
                  <a:lnTo>
                    <a:pt x="3655022" y="2040380"/>
                  </a:lnTo>
                  <a:lnTo>
                    <a:pt x="3641863" y="1996328"/>
                  </a:lnTo>
                  <a:lnTo>
                    <a:pt x="3628010" y="1952581"/>
                  </a:lnTo>
                  <a:lnTo>
                    <a:pt x="3613471" y="1909143"/>
                  </a:lnTo>
                  <a:lnTo>
                    <a:pt x="3598252" y="1866022"/>
                  </a:lnTo>
                  <a:lnTo>
                    <a:pt x="3582360" y="1823223"/>
                  </a:lnTo>
                  <a:lnTo>
                    <a:pt x="3565799" y="1780753"/>
                  </a:lnTo>
                  <a:lnTo>
                    <a:pt x="3548578" y="1738619"/>
                  </a:lnTo>
                  <a:lnTo>
                    <a:pt x="3530702" y="1696827"/>
                  </a:lnTo>
                  <a:lnTo>
                    <a:pt x="3512178" y="1655383"/>
                  </a:lnTo>
                  <a:lnTo>
                    <a:pt x="3493012" y="1614294"/>
                  </a:lnTo>
                  <a:lnTo>
                    <a:pt x="3473210" y="1573565"/>
                  </a:lnTo>
                  <a:lnTo>
                    <a:pt x="3452779" y="1533205"/>
                  </a:lnTo>
                  <a:lnTo>
                    <a:pt x="3431726" y="1493217"/>
                  </a:lnTo>
                  <a:lnTo>
                    <a:pt x="3410056" y="1453611"/>
                  </a:lnTo>
                  <a:lnTo>
                    <a:pt x="3387777" y="1414390"/>
                  </a:lnTo>
                  <a:lnTo>
                    <a:pt x="3364893" y="1375563"/>
                  </a:lnTo>
                  <a:lnTo>
                    <a:pt x="3341413" y="1337135"/>
                  </a:lnTo>
                  <a:lnTo>
                    <a:pt x="3317342" y="1299112"/>
                  </a:lnTo>
                  <a:lnTo>
                    <a:pt x="3292686" y="1261502"/>
                  </a:lnTo>
                  <a:lnTo>
                    <a:pt x="3267452" y="1224310"/>
                  </a:lnTo>
                  <a:lnTo>
                    <a:pt x="3241647" y="1187543"/>
                  </a:lnTo>
                  <a:lnTo>
                    <a:pt x="3215276" y="1151207"/>
                  </a:lnTo>
                  <a:lnTo>
                    <a:pt x="3188347" y="1115309"/>
                  </a:lnTo>
                  <a:lnTo>
                    <a:pt x="3160864" y="1079855"/>
                  </a:lnTo>
                  <a:lnTo>
                    <a:pt x="3132836" y="1044851"/>
                  </a:lnTo>
                  <a:lnTo>
                    <a:pt x="3104268" y="1010304"/>
                  </a:lnTo>
                  <a:lnTo>
                    <a:pt x="3075167" y="976220"/>
                  </a:lnTo>
                  <a:lnTo>
                    <a:pt x="3045539" y="942606"/>
                  </a:lnTo>
                  <a:lnTo>
                    <a:pt x="3015390" y="909467"/>
                  </a:lnTo>
                  <a:lnTo>
                    <a:pt x="2984727" y="876811"/>
                  </a:lnTo>
                  <a:lnTo>
                    <a:pt x="2953556" y="844644"/>
                  </a:lnTo>
                  <a:lnTo>
                    <a:pt x="2921883" y="812971"/>
                  </a:lnTo>
                  <a:lnTo>
                    <a:pt x="2889716" y="781800"/>
                  </a:lnTo>
                  <a:lnTo>
                    <a:pt x="2857060" y="751137"/>
                  </a:lnTo>
                  <a:lnTo>
                    <a:pt x="2823921" y="720988"/>
                  </a:lnTo>
                  <a:lnTo>
                    <a:pt x="2790307" y="691360"/>
                  </a:lnTo>
                  <a:lnTo>
                    <a:pt x="2756223" y="662259"/>
                  </a:lnTo>
                  <a:lnTo>
                    <a:pt x="2721676" y="633691"/>
                  </a:lnTo>
                  <a:lnTo>
                    <a:pt x="2686672" y="605662"/>
                  </a:lnTo>
                  <a:lnTo>
                    <a:pt x="2651218" y="578180"/>
                  </a:lnTo>
                  <a:lnTo>
                    <a:pt x="2615320" y="551251"/>
                  </a:lnTo>
                  <a:lnTo>
                    <a:pt x="2578984" y="524880"/>
                  </a:lnTo>
                  <a:lnTo>
                    <a:pt x="2542217" y="499075"/>
                  </a:lnTo>
                  <a:lnTo>
                    <a:pt x="2505025" y="473841"/>
                  </a:lnTo>
                  <a:lnTo>
                    <a:pt x="2467415" y="449185"/>
                  </a:lnTo>
                  <a:lnTo>
                    <a:pt x="2429392" y="425114"/>
                  </a:lnTo>
                  <a:lnTo>
                    <a:pt x="2390964" y="401634"/>
                  </a:lnTo>
                  <a:lnTo>
                    <a:pt x="2352137" y="378750"/>
                  </a:lnTo>
                  <a:lnTo>
                    <a:pt x="2312916" y="356471"/>
                  </a:lnTo>
                  <a:lnTo>
                    <a:pt x="2273309" y="334801"/>
                  </a:lnTo>
                  <a:lnTo>
                    <a:pt x="2233322" y="313747"/>
                  </a:lnTo>
                  <a:lnTo>
                    <a:pt x="2192961" y="293317"/>
                  </a:lnTo>
                  <a:lnTo>
                    <a:pt x="2152233" y="273515"/>
                  </a:lnTo>
                  <a:lnTo>
                    <a:pt x="2111144" y="254349"/>
                  </a:lnTo>
                  <a:lnTo>
                    <a:pt x="2069700" y="235825"/>
                  </a:lnTo>
                  <a:lnTo>
                    <a:pt x="2027908" y="217949"/>
                  </a:lnTo>
                  <a:lnTo>
                    <a:pt x="1985774" y="200728"/>
                  </a:lnTo>
                  <a:lnTo>
                    <a:pt x="1943304" y="184167"/>
                  </a:lnTo>
                  <a:lnTo>
                    <a:pt x="1900505" y="168275"/>
                  </a:lnTo>
                  <a:lnTo>
                    <a:pt x="1857384" y="153055"/>
                  </a:lnTo>
                  <a:lnTo>
                    <a:pt x="1813946" y="138517"/>
                  </a:lnTo>
                  <a:lnTo>
                    <a:pt x="1770199" y="124664"/>
                  </a:lnTo>
                  <a:lnTo>
                    <a:pt x="1726147" y="111505"/>
                  </a:lnTo>
                  <a:lnTo>
                    <a:pt x="1681799" y="99045"/>
                  </a:lnTo>
                  <a:lnTo>
                    <a:pt x="1637160" y="87290"/>
                  </a:lnTo>
                  <a:lnTo>
                    <a:pt x="1592236" y="76248"/>
                  </a:lnTo>
                  <a:lnTo>
                    <a:pt x="1547034" y="65924"/>
                  </a:lnTo>
                  <a:lnTo>
                    <a:pt x="1501561" y="56325"/>
                  </a:lnTo>
                  <a:lnTo>
                    <a:pt x="1455822" y="47457"/>
                  </a:lnTo>
                  <a:lnTo>
                    <a:pt x="1409825" y="39327"/>
                  </a:lnTo>
                  <a:lnTo>
                    <a:pt x="1363575" y="31941"/>
                  </a:lnTo>
                  <a:lnTo>
                    <a:pt x="1317078" y="25305"/>
                  </a:lnTo>
                  <a:lnTo>
                    <a:pt x="1270342" y="19427"/>
                  </a:lnTo>
                  <a:lnTo>
                    <a:pt x="1223373" y="14311"/>
                  </a:lnTo>
                  <a:lnTo>
                    <a:pt x="1176177" y="9964"/>
                  </a:lnTo>
                  <a:lnTo>
                    <a:pt x="1128760" y="6394"/>
                  </a:lnTo>
                  <a:lnTo>
                    <a:pt x="1081129" y="3606"/>
                  </a:lnTo>
                  <a:lnTo>
                    <a:pt x="1033290" y="1607"/>
                  </a:lnTo>
                  <a:lnTo>
                    <a:pt x="985250" y="402"/>
                  </a:lnTo>
                  <a:lnTo>
                    <a:pt x="937014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785100" y="930886"/>
            <a:ext cx="3823970" cy="5828030"/>
            <a:chOff x="8785100" y="930886"/>
            <a:chExt cx="3823970" cy="5828030"/>
          </a:xfrm>
        </p:grpSpPr>
        <p:sp>
          <p:nvSpPr>
            <p:cNvPr id="7" name="object 7"/>
            <p:cNvSpPr/>
            <p:nvPr/>
          </p:nvSpPr>
          <p:spPr>
            <a:xfrm>
              <a:off x="8793987" y="939773"/>
              <a:ext cx="3806190" cy="5810250"/>
            </a:xfrm>
            <a:custGeom>
              <a:avLst/>
              <a:gdLst/>
              <a:ahLst/>
              <a:cxnLst/>
              <a:rect l="l" t="t" r="r" b="b"/>
              <a:pathLst>
                <a:path w="3806190" h="5810250">
                  <a:moveTo>
                    <a:pt x="2904821" y="0"/>
                  </a:moveTo>
                  <a:lnTo>
                    <a:pt x="2953342" y="397"/>
                  </a:lnTo>
                  <a:lnTo>
                    <a:pt x="3001670" y="1584"/>
                  </a:lnTo>
                  <a:lnTo>
                    <a:pt x="3049801" y="3555"/>
                  </a:lnTo>
                  <a:lnTo>
                    <a:pt x="3097726" y="6303"/>
                  </a:lnTo>
                  <a:lnTo>
                    <a:pt x="3145442" y="9823"/>
                  </a:lnTo>
                  <a:lnTo>
                    <a:pt x="3192940" y="14109"/>
                  </a:lnTo>
                  <a:lnTo>
                    <a:pt x="3240216" y="19153"/>
                  </a:lnTo>
                  <a:lnTo>
                    <a:pt x="3287262" y="24951"/>
                  </a:lnTo>
                  <a:lnTo>
                    <a:pt x="3334073" y="31495"/>
                  </a:lnTo>
                  <a:lnTo>
                    <a:pt x="3380643" y="38780"/>
                  </a:lnTo>
                  <a:lnTo>
                    <a:pt x="3426965" y="46800"/>
                  </a:lnTo>
                  <a:lnTo>
                    <a:pt x="3473034" y="55548"/>
                  </a:lnTo>
                  <a:lnTo>
                    <a:pt x="3518842" y="65018"/>
                  </a:lnTo>
                  <a:lnTo>
                    <a:pt x="3564385" y="75205"/>
                  </a:lnTo>
                  <a:lnTo>
                    <a:pt x="3609655" y="86101"/>
                  </a:lnTo>
                  <a:lnTo>
                    <a:pt x="3654647" y="97701"/>
                  </a:lnTo>
                  <a:lnTo>
                    <a:pt x="3699354" y="109998"/>
                  </a:lnTo>
                  <a:lnTo>
                    <a:pt x="3743770" y="122987"/>
                  </a:lnTo>
                  <a:lnTo>
                    <a:pt x="3787890" y="136661"/>
                  </a:lnTo>
                  <a:lnTo>
                    <a:pt x="3806013" y="142598"/>
                  </a:lnTo>
                </a:path>
                <a:path w="3806190" h="5810250">
                  <a:moveTo>
                    <a:pt x="3806013" y="5667046"/>
                  </a:moveTo>
                  <a:lnTo>
                    <a:pt x="3743770" y="5686656"/>
                  </a:lnTo>
                  <a:lnTo>
                    <a:pt x="3699354" y="5699645"/>
                  </a:lnTo>
                  <a:lnTo>
                    <a:pt x="3654647" y="5711943"/>
                  </a:lnTo>
                  <a:lnTo>
                    <a:pt x="3609655" y="5723542"/>
                  </a:lnTo>
                  <a:lnTo>
                    <a:pt x="3564385" y="5734439"/>
                  </a:lnTo>
                  <a:lnTo>
                    <a:pt x="3518842" y="5744625"/>
                  </a:lnTo>
                  <a:lnTo>
                    <a:pt x="3473034" y="5754095"/>
                  </a:lnTo>
                  <a:lnTo>
                    <a:pt x="3426965" y="5762843"/>
                  </a:lnTo>
                  <a:lnTo>
                    <a:pt x="3380643" y="5770863"/>
                  </a:lnTo>
                  <a:lnTo>
                    <a:pt x="3334073" y="5778148"/>
                  </a:lnTo>
                  <a:lnTo>
                    <a:pt x="3287262" y="5784692"/>
                  </a:lnTo>
                  <a:lnTo>
                    <a:pt x="3240216" y="5790490"/>
                  </a:lnTo>
                  <a:lnTo>
                    <a:pt x="3192940" y="5795535"/>
                  </a:lnTo>
                  <a:lnTo>
                    <a:pt x="3145442" y="5799820"/>
                  </a:lnTo>
                  <a:lnTo>
                    <a:pt x="3097726" y="5803340"/>
                  </a:lnTo>
                  <a:lnTo>
                    <a:pt x="3049801" y="5806089"/>
                  </a:lnTo>
                  <a:lnTo>
                    <a:pt x="3001670" y="5808060"/>
                  </a:lnTo>
                  <a:lnTo>
                    <a:pt x="2953342" y="5809247"/>
                  </a:lnTo>
                  <a:lnTo>
                    <a:pt x="2904821" y="5809644"/>
                  </a:lnTo>
                  <a:lnTo>
                    <a:pt x="2856300" y="5809247"/>
                  </a:lnTo>
                  <a:lnTo>
                    <a:pt x="2807971" y="5808060"/>
                  </a:lnTo>
                  <a:lnTo>
                    <a:pt x="2759841" y="5806089"/>
                  </a:lnTo>
                  <a:lnTo>
                    <a:pt x="2711915" y="5803340"/>
                  </a:lnTo>
                  <a:lnTo>
                    <a:pt x="2664200" y="5799820"/>
                  </a:lnTo>
                  <a:lnTo>
                    <a:pt x="2616701" y="5795535"/>
                  </a:lnTo>
                  <a:lnTo>
                    <a:pt x="2569425" y="5790490"/>
                  </a:lnTo>
                  <a:lnTo>
                    <a:pt x="2522379" y="5784692"/>
                  </a:lnTo>
                  <a:lnTo>
                    <a:pt x="2475568" y="5778148"/>
                  </a:lnTo>
                  <a:lnTo>
                    <a:pt x="2428998" y="5770863"/>
                  </a:lnTo>
                  <a:lnTo>
                    <a:pt x="2382675" y="5762843"/>
                  </a:lnTo>
                  <a:lnTo>
                    <a:pt x="2336607" y="5754095"/>
                  </a:lnTo>
                  <a:lnTo>
                    <a:pt x="2290798" y="5744625"/>
                  </a:lnTo>
                  <a:lnTo>
                    <a:pt x="2245256" y="5734439"/>
                  </a:lnTo>
                  <a:lnTo>
                    <a:pt x="2199986" y="5723542"/>
                  </a:lnTo>
                  <a:lnTo>
                    <a:pt x="2154994" y="5711943"/>
                  </a:lnTo>
                  <a:lnTo>
                    <a:pt x="2110286" y="5699645"/>
                  </a:lnTo>
                  <a:lnTo>
                    <a:pt x="2065870" y="5686656"/>
                  </a:lnTo>
                  <a:lnTo>
                    <a:pt x="2021750" y="5672982"/>
                  </a:lnTo>
                  <a:lnTo>
                    <a:pt x="1977934" y="5658629"/>
                  </a:lnTo>
                  <a:lnTo>
                    <a:pt x="1934426" y="5643603"/>
                  </a:lnTo>
                  <a:lnTo>
                    <a:pt x="1891234" y="5627911"/>
                  </a:lnTo>
                  <a:lnTo>
                    <a:pt x="1848364" y="5611557"/>
                  </a:lnTo>
                  <a:lnTo>
                    <a:pt x="1805821" y="5594550"/>
                  </a:lnTo>
                  <a:lnTo>
                    <a:pt x="1763612" y="5576894"/>
                  </a:lnTo>
                  <a:lnTo>
                    <a:pt x="1721744" y="5558596"/>
                  </a:lnTo>
                  <a:lnTo>
                    <a:pt x="1680221" y="5539662"/>
                  </a:lnTo>
                  <a:lnTo>
                    <a:pt x="1639051" y="5520099"/>
                  </a:lnTo>
                  <a:lnTo>
                    <a:pt x="1598239" y="5499911"/>
                  </a:lnTo>
                  <a:lnTo>
                    <a:pt x="1557792" y="5479107"/>
                  </a:lnTo>
                  <a:lnTo>
                    <a:pt x="1517716" y="5457691"/>
                  </a:lnTo>
                  <a:lnTo>
                    <a:pt x="1478017" y="5435670"/>
                  </a:lnTo>
                  <a:lnTo>
                    <a:pt x="1438702" y="5413050"/>
                  </a:lnTo>
                  <a:lnTo>
                    <a:pt x="1399775" y="5389838"/>
                  </a:lnTo>
                  <a:lnTo>
                    <a:pt x="1361244" y="5366038"/>
                  </a:lnTo>
                  <a:lnTo>
                    <a:pt x="1323115" y="5341659"/>
                  </a:lnTo>
                  <a:lnTo>
                    <a:pt x="1285394" y="5316705"/>
                  </a:lnTo>
                  <a:lnTo>
                    <a:pt x="1248086" y="5291183"/>
                  </a:lnTo>
                  <a:lnTo>
                    <a:pt x="1211199" y="5265099"/>
                  </a:lnTo>
                  <a:lnTo>
                    <a:pt x="1174738" y="5238459"/>
                  </a:lnTo>
                  <a:lnTo>
                    <a:pt x="1138710" y="5211270"/>
                  </a:lnTo>
                  <a:lnTo>
                    <a:pt x="1103120" y="5183537"/>
                  </a:lnTo>
                  <a:lnTo>
                    <a:pt x="1067975" y="5155267"/>
                  </a:lnTo>
                  <a:lnTo>
                    <a:pt x="1033281" y="5126466"/>
                  </a:lnTo>
                  <a:lnTo>
                    <a:pt x="999044" y="5097140"/>
                  </a:lnTo>
                  <a:lnTo>
                    <a:pt x="965271" y="5067295"/>
                  </a:lnTo>
                  <a:lnTo>
                    <a:pt x="931967" y="5036937"/>
                  </a:lnTo>
                  <a:lnTo>
                    <a:pt x="899139" y="5006073"/>
                  </a:lnTo>
                  <a:lnTo>
                    <a:pt x="866792" y="4974709"/>
                  </a:lnTo>
                  <a:lnTo>
                    <a:pt x="834934" y="4942850"/>
                  </a:lnTo>
                  <a:lnTo>
                    <a:pt x="803570" y="4910504"/>
                  </a:lnTo>
                  <a:lnTo>
                    <a:pt x="772705" y="4877675"/>
                  </a:lnTo>
                  <a:lnTo>
                    <a:pt x="742348" y="4844372"/>
                  </a:lnTo>
                  <a:lnTo>
                    <a:pt x="712503" y="4810598"/>
                  </a:lnTo>
                  <a:lnTo>
                    <a:pt x="683177" y="4776361"/>
                  </a:lnTo>
                  <a:lnTo>
                    <a:pt x="654376" y="4741667"/>
                  </a:lnTo>
                  <a:lnTo>
                    <a:pt x="626106" y="4706523"/>
                  </a:lnTo>
                  <a:lnTo>
                    <a:pt x="598373" y="4670933"/>
                  </a:lnTo>
                  <a:lnTo>
                    <a:pt x="571183" y="4634904"/>
                  </a:lnTo>
                  <a:lnTo>
                    <a:pt x="544544" y="4598443"/>
                  </a:lnTo>
                  <a:lnTo>
                    <a:pt x="518460" y="4561556"/>
                  </a:lnTo>
                  <a:lnTo>
                    <a:pt x="492938" y="4524249"/>
                  </a:lnTo>
                  <a:lnTo>
                    <a:pt x="467984" y="4486527"/>
                  </a:lnTo>
                  <a:lnTo>
                    <a:pt x="443604" y="4448398"/>
                  </a:lnTo>
                  <a:lnTo>
                    <a:pt x="419805" y="4409867"/>
                  </a:lnTo>
                  <a:lnTo>
                    <a:pt x="396593" y="4370941"/>
                  </a:lnTo>
                  <a:lnTo>
                    <a:pt x="373973" y="4331625"/>
                  </a:lnTo>
                  <a:lnTo>
                    <a:pt x="351952" y="4291926"/>
                  </a:lnTo>
                  <a:lnTo>
                    <a:pt x="330536" y="4251850"/>
                  </a:lnTo>
                  <a:lnTo>
                    <a:pt x="309732" y="4211403"/>
                  </a:lnTo>
                  <a:lnTo>
                    <a:pt x="289544" y="4170591"/>
                  </a:lnTo>
                  <a:lnTo>
                    <a:pt x="269981" y="4129421"/>
                  </a:lnTo>
                  <a:lnTo>
                    <a:pt x="251047" y="4087898"/>
                  </a:lnTo>
                  <a:lnTo>
                    <a:pt x="232749" y="4046030"/>
                  </a:lnTo>
                  <a:lnTo>
                    <a:pt x="215093" y="4003821"/>
                  </a:lnTo>
                  <a:lnTo>
                    <a:pt x="198086" y="3961278"/>
                  </a:lnTo>
                  <a:lnTo>
                    <a:pt x="181732" y="3918408"/>
                  </a:lnTo>
                  <a:lnTo>
                    <a:pt x="166040" y="3875216"/>
                  </a:lnTo>
                  <a:lnTo>
                    <a:pt x="151014" y="3831708"/>
                  </a:lnTo>
                  <a:lnTo>
                    <a:pt x="136661" y="3787892"/>
                  </a:lnTo>
                  <a:lnTo>
                    <a:pt x="122987" y="3743772"/>
                  </a:lnTo>
                  <a:lnTo>
                    <a:pt x="109998" y="3699356"/>
                  </a:lnTo>
                  <a:lnTo>
                    <a:pt x="97701" y="3654648"/>
                  </a:lnTo>
                  <a:lnTo>
                    <a:pt x="86101" y="3609656"/>
                  </a:lnTo>
                  <a:lnTo>
                    <a:pt x="75205" y="3564386"/>
                  </a:lnTo>
                  <a:lnTo>
                    <a:pt x="65018" y="3518844"/>
                  </a:lnTo>
                  <a:lnTo>
                    <a:pt x="55548" y="3473035"/>
                  </a:lnTo>
                  <a:lnTo>
                    <a:pt x="46800" y="3426967"/>
                  </a:lnTo>
                  <a:lnTo>
                    <a:pt x="38780" y="3380644"/>
                  </a:lnTo>
                  <a:lnTo>
                    <a:pt x="31495" y="3334074"/>
                  </a:lnTo>
                  <a:lnTo>
                    <a:pt x="24951" y="3287263"/>
                  </a:lnTo>
                  <a:lnTo>
                    <a:pt x="19153" y="3240217"/>
                  </a:lnTo>
                  <a:lnTo>
                    <a:pt x="14109" y="3192941"/>
                  </a:lnTo>
                  <a:lnTo>
                    <a:pt x="9823" y="3145442"/>
                  </a:lnTo>
                  <a:lnTo>
                    <a:pt x="6303" y="3097727"/>
                  </a:lnTo>
                  <a:lnTo>
                    <a:pt x="3554" y="3049801"/>
                  </a:lnTo>
                  <a:lnTo>
                    <a:pt x="1584" y="3001671"/>
                  </a:lnTo>
                  <a:lnTo>
                    <a:pt x="397" y="2953342"/>
                  </a:lnTo>
                  <a:lnTo>
                    <a:pt x="0" y="2904821"/>
                  </a:lnTo>
                  <a:lnTo>
                    <a:pt x="397" y="2856300"/>
                  </a:lnTo>
                  <a:lnTo>
                    <a:pt x="1584" y="2807972"/>
                  </a:lnTo>
                  <a:lnTo>
                    <a:pt x="3554" y="2759841"/>
                  </a:lnTo>
                  <a:lnTo>
                    <a:pt x="6303" y="2711915"/>
                  </a:lnTo>
                  <a:lnTo>
                    <a:pt x="9823" y="2664200"/>
                  </a:lnTo>
                  <a:lnTo>
                    <a:pt x="14109" y="2616702"/>
                  </a:lnTo>
                  <a:lnTo>
                    <a:pt x="19153" y="2569426"/>
                  </a:lnTo>
                  <a:lnTo>
                    <a:pt x="24951" y="2522380"/>
                  </a:lnTo>
                  <a:lnTo>
                    <a:pt x="31495" y="2475568"/>
                  </a:lnTo>
                  <a:lnTo>
                    <a:pt x="38780" y="2428999"/>
                  </a:lnTo>
                  <a:lnTo>
                    <a:pt x="46800" y="2382676"/>
                  </a:lnTo>
                  <a:lnTo>
                    <a:pt x="55548" y="2336608"/>
                  </a:lnTo>
                  <a:lnTo>
                    <a:pt x="65018" y="2290799"/>
                  </a:lnTo>
                  <a:lnTo>
                    <a:pt x="75205" y="2245257"/>
                  </a:lnTo>
                  <a:lnTo>
                    <a:pt x="86101" y="2199987"/>
                  </a:lnTo>
                  <a:lnTo>
                    <a:pt x="97701" y="2154995"/>
                  </a:lnTo>
                  <a:lnTo>
                    <a:pt x="109998" y="2110288"/>
                  </a:lnTo>
                  <a:lnTo>
                    <a:pt x="122987" y="2065871"/>
                  </a:lnTo>
                  <a:lnTo>
                    <a:pt x="136661" y="2021752"/>
                  </a:lnTo>
                  <a:lnTo>
                    <a:pt x="151014" y="1977935"/>
                  </a:lnTo>
                  <a:lnTo>
                    <a:pt x="166040" y="1934428"/>
                  </a:lnTo>
                  <a:lnTo>
                    <a:pt x="181732" y="1891236"/>
                  </a:lnTo>
                  <a:lnTo>
                    <a:pt x="198086" y="1848365"/>
                  </a:lnTo>
                  <a:lnTo>
                    <a:pt x="215093" y="1805823"/>
                  </a:lnTo>
                  <a:lnTo>
                    <a:pt x="232749" y="1763614"/>
                  </a:lnTo>
                  <a:lnTo>
                    <a:pt x="251047" y="1721745"/>
                  </a:lnTo>
                  <a:lnTo>
                    <a:pt x="269981" y="1680223"/>
                  </a:lnTo>
                  <a:lnTo>
                    <a:pt x="289544" y="1639053"/>
                  </a:lnTo>
                  <a:lnTo>
                    <a:pt x="309732" y="1598241"/>
                  </a:lnTo>
                  <a:lnTo>
                    <a:pt x="330536" y="1557794"/>
                  </a:lnTo>
                  <a:lnTo>
                    <a:pt x="351952" y="1517718"/>
                  </a:lnTo>
                  <a:lnTo>
                    <a:pt x="373973" y="1478019"/>
                  </a:lnTo>
                  <a:lnTo>
                    <a:pt x="396593" y="1438703"/>
                  </a:lnTo>
                  <a:lnTo>
                    <a:pt x="419805" y="1399777"/>
                  </a:lnTo>
                  <a:lnTo>
                    <a:pt x="443604" y="1361246"/>
                  </a:lnTo>
                  <a:lnTo>
                    <a:pt x="467984" y="1323117"/>
                  </a:lnTo>
                  <a:lnTo>
                    <a:pt x="492938" y="1285395"/>
                  </a:lnTo>
                  <a:lnTo>
                    <a:pt x="518460" y="1248088"/>
                  </a:lnTo>
                  <a:lnTo>
                    <a:pt x="544544" y="1211201"/>
                  </a:lnTo>
                  <a:lnTo>
                    <a:pt x="571183" y="1174740"/>
                  </a:lnTo>
                  <a:lnTo>
                    <a:pt x="598373" y="1138711"/>
                  </a:lnTo>
                  <a:lnTo>
                    <a:pt x="626106" y="1103122"/>
                  </a:lnTo>
                  <a:lnTo>
                    <a:pt x="654376" y="1067977"/>
                  </a:lnTo>
                  <a:lnTo>
                    <a:pt x="683177" y="1033283"/>
                  </a:lnTo>
                  <a:lnTo>
                    <a:pt x="712503" y="999046"/>
                  </a:lnTo>
                  <a:lnTo>
                    <a:pt x="742348" y="965273"/>
                  </a:lnTo>
                  <a:lnTo>
                    <a:pt x="772705" y="931969"/>
                  </a:lnTo>
                  <a:lnTo>
                    <a:pt x="803570" y="899140"/>
                  </a:lnTo>
                  <a:lnTo>
                    <a:pt x="834934" y="866794"/>
                  </a:lnTo>
                  <a:lnTo>
                    <a:pt x="866792" y="834935"/>
                  </a:lnTo>
                  <a:lnTo>
                    <a:pt x="899139" y="803571"/>
                  </a:lnTo>
                  <a:lnTo>
                    <a:pt x="931967" y="772707"/>
                  </a:lnTo>
                  <a:lnTo>
                    <a:pt x="965271" y="742349"/>
                  </a:lnTo>
                  <a:lnTo>
                    <a:pt x="999044" y="712504"/>
                  </a:lnTo>
                  <a:lnTo>
                    <a:pt x="1033281" y="683178"/>
                  </a:lnTo>
                  <a:lnTo>
                    <a:pt x="1067975" y="654377"/>
                  </a:lnTo>
                  <a:lnTo>
                    <a:pt x="1103120" y="626107"/>
                  </a:lnTo>
                  <a:lnTo>
                    <a:pt x="1138710" y="598374"/>
                  </a:lnTo>
                  <a:lnTo>
                    <a:pt x="1174738" y="571185"/>
                  </a:lnTo>
                  <a:lnTo>
                    <a:pt x="1211199" y="544545"/>
                  </a:lnTo>
                  <a:lnTo>
                    <a:pt x="1248086" y="518461"/>
                  </a:lnTo>
                  <a:lnTo>
                    <a:pt x="1285394" y="492939"/>
                  </a:lnTo>
                  <a:lnTo>
                    <a:pt x="1323115" y="467985"/>
                  </a:lnTo>
                  <a:lnTo>
                    <a:pt x="1361244" y="443605"/>
                  </a:lnTo>
                  <a:lnTo>
                    <a:pt x="1399775" y="419806"/>
                  </a:lnTo>
                  <a:lnTo>
                    <a:pt x="1438702" y="396593"/>
                  </a:lnTo>
                  <a:lnTo>
                    <a:pt x="1478017" y="373974"/>
                  </a:lnTo>
                  <a:lnTo>
                    <a:pt x="1517716" y="351953"/>
                  </a:lnTo>
                  <a:lnTo>
                    <a:pt x="1557792" y="330537"/>
                  </a:lnTo>
                  <a:lnTo>
                    <a:pt x="1598239" y="309732"/>
                  </a:lnTo>
                  <a:lnTo>
                    <a:pt x="1639051" y="289545"/>
                  </a:lnTo>
                  <a:lnTo>
                    <a:pt x="1680221" y="269981"/>
                  </a:lnTo>
                  <a:lnTo>
                    <a:pt x="1721744" y="251048"/>
                  </a:lnTo>
                  <a:lnTo>
                    <a:pt x="1763612" y="232750"/>
                  </a:lnTo>
                  <a:lnTo>
                    <a:pt x="1805821" y="215094"/>
                  </a:lnTo>
                  <a:lnTo>
                    <a:pt x="1848364" y="198086"/>
                  </a:lnTo>
                  <a:lnTo>
                    <a:pt x="1891234" y="181733"/>
                  </a:lnTo>
                  <a:lnTo>
                    <a:pt x="1934426" y="166040"/>
                  </a:lnTo>
                  <a:lnTo>
                    <a:pt x="1977934" y="151014"/>
                  </a:lnTo>
                  <a:lnTo>
                    <a:pt x="2021750" y="136661"/>
                  </a:lnTo>
                  <a:lnTo>
                    <a:pt x="2065870" y="122987"/>
                  </a:lnTo>
                  <a:lnTo>
                    <a:pt x="2110286" y="109998"/>
                  </a:lnTo>
                  <a:lnTo>
                    <a:pt x="2154994" y="97701"/>
                  </a:lnTo>
                  <a:lnTo>
                    <a:pt x="2199986" y="86101"/>
                  </a:lnTo>
                  <a:lnTo>
                    <a:pt x="2245256" y="75205"/>
                  </a:lnTo>
                  <a:lnTo>
                    <a:pt x="2290798" y="65018"/>
                  </a:lnTo>
                  <a:lnTo>
                    <a:pt x="2336607" y="55548"/>
                  </a:lnTo>
                  <a:lnTo>
                    <a:pt x="2382675" y="46800"/>
                  </a:lnTo>
                  <a:lnTo>
                    <a:pt x="2428998" y="38780"/>
                  </a:lnTo>
                  <a:lnTo>
                    <a:pt x="2475568" y="31495"/>
                  </a:lnTo>
                  <a:lnTo>
                    <a:pt x="2522379" y="24951"/>
                  </a:lnTo>
                  <a:lnTo>
                    <a:pt x="2569425" y="19153"/>
                  </a:lnTo>
                  <a:lnTo>
                    <a:pt x="2616701" y="14109"/>
                  </a:lnTo>
                  <a:lnTo>
                    <a:pt x="2664200" y="9823"/>
                  </a:lnTo>
                  <a:lnTo>
                    <a:pt x="2711915" y="6303"/>
                  </a:lnTo>
                  <a:lnTo>
                    <a:pt x="2759841" y="3555"/>
                  </a:lnTo>
                  <a:lnTo>
                    <a:pt x="2807971" y="1584"/>
                  </a:lnTo>
                  <a:lnTo>
                    <a:pt x="2856300" y="397"/>
                  </a:lnTo>
                  <a:lnTo>
                    <a:pt x="2904821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9299" y="1022604"/>
              <a:ext cx="3730700" cy="56515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69299" y="1015081"/>
              <a:ext cx="3731260" cy="5659120"/>
            </a:xfrm>
            <a:custGeom>
              <a:avLst/>
              <a:gdLst/>
              <a:ahLst/>
              <a:cxnLst/>
              <a:rect l="l" t="t" r="r" b="b"/>
              <a:pathLst>
                <a:path w="3731259" h="5659120">
                  <a:moveTo>
                    <a:pt x="2829509" y="0"/>
                  </a:moveTo>
                  <a:lnTo>
                    <a:pt x="2877744" y="402"/>
                  </a:lnTo>
                  <a:lnTo>
                    <a:pt x="2925784" y="1607"/>
                  </a:lnTo>
                  <a:lnTo>
                    <a:pt x="2973623" y="3606"/>
                  </a:lnTo>
                  <a:lnTo>
                    <a:pt x="3021254" y="6394"/>
                  </a:lnTo>
                  <a:lnTo>
                    <a:pt x="3068671" y="9964"/>
                  </a:lnTo>
                  <a:lnTo>
                    <a:pt x="3115867" y="14311"/>
                  </a:lnTo>
                  <a:lnTo>
                    <a:pt x="3162837" y="19427"/>
                  </a:lnTo>
                  <a:lnTo>
                    <a:pt x="3209573" y="25305"/>
                  </a:lnTo>
                  <a:lnTo>
                    <a:pt x="3256069" y="31941"/>
                  </a:lnTo>
                  <a:lnTo>
                    <a:pt x="3302319" y="39327"/>
                  </a:lnTo>
                  <a:lnTo>
                    <a:pt x="3348316" y="47457"/>
                  </a:lnTo>
                  <a:lnTo>
                    <a:pt x="3394055" y="56325"/>
                  </a:lnTo>
                  <a:lnTo>
                    <a:pt x="3439529" y="65924"/>
                  </a:lnTo>
                  <a:lnTo>
                    <a:pt x="3484730" y="76248"/>
                  </a:lnTo>
                  <a:lnTo>
                    <a:pt x="3529654" y="87290"/>
                  </a:lnTo>
                  <a:lnTo>
                    <a:pt x="3574293" y="99045"/>
                  </a:lnTo>
                  <a:lnTo>
                    <a:pt x="3618642" y="111505"/>
                  </a:lnTo>
                  <a:lnTo>
                    <a:pt x="3662693" y="124664"/>
                  </a:lnTo>
                  <a:lnTo>
                    <a:pt x="3706441" y="138517"/>
                  </a:lnTo>
                  <a:lnTo>
                    <a:pt x="3730700" y="146636"/>
                  </a:lnTo>
                </a:path>
                <a:path w="3731259" h="5659120">
                  <a:moveTo>
                    <a:pt x="3730700" y="5512386"/>
                  </a:moveTo>
                  <a:lnTo>
                    <a:pt x="3662693" y="5534359"/>
                  </a:lnTo>
                  <a:lnTo>
                    <a:pt x="3618642" y="5547518"/>
                  </a:lnTo>
                  <a:lnTo>
                    <a:pt x="3574293" y="5559978"/>
                  </a:lnTo>
                  <a:lnTo>
                    <a:pt x="3529654" y="5571732"/>
                  </a:lnTo>
                  <a:lnTo>
                    <a:pt x="3484730" y="5582775"/>
                  </a:lnTo>
                  <a:lnTo>
                    <a:pt x="3439529" y="5593098"/>
                  </a:lnTo>
                  <a:lnTo>
                    <a:pt x="3394055" y="5602697"/>
                  </a:lnTo>
                  <a:lnTo>
                    <a:pt x="3348316" y="5611565"/>
                  </a:lnTo>
                  <a:lnTo>
                    <a:pt x="3302319" y="5619695"/>
                  </a:lnTo>
                  <a:lnTo>
                    <a:pt x="3256069" y="5627081"/>
                  </a:lnTo>
                  <a:lnTo>
                    <a:pt x="3209573" y="5633717"/>
                  </a:lnTo>
                  <a:lnTo>
                    <a:pt x="3162837" y="5639596"/>
                  </a:lnTo>
                  <a:lnTo>
                    <a:pt x="3115867" y="5644712"/>
                  </a:lnTo>
                  <a:lnTo>
                    <a:pt x="3068671" y="5649058"/>
                  </a:lnTo>
                  <a:lnTo>
                    <a:pt x="3021254" y="5652628"/>
                  </a:lnTo>
                  <a:lnTo>
                    <a:pt x="2973623" y="5655416"/>
                  </a:lnTo>
                  <a:lnTo>
                    <a:pt x="2925784" y="5657416"/>
                  </a:lnTo>
                  <a:lnTo>
                    <a:pt x="2877744" y="5658620"/>
                  </a:lnTo>
                  <a:lnTo>
                    <a:pt x="2829509" y="5659023"/>
                  </a:lnTo>
                  <a:lnTo>
                    <a:pt x="2781273" y="5658620"/>
                  </a:lnTo>
                  <a:lnTo>
                    <a:pt x="2733233" y="5657416"/>
                  </a:lnTo>
                  <a:lnTo>
                    <a:pt x="2685394" y="5655416"/>
                  </a:lnTo>
                  <a:lnTo>
                    <a:pt x="2637763" y="5652628"/>
                  </a:lnTo>
                  <a:lnTo>
                    <a:pt x="2590346" y="5649058"/>
                  </a:lnTo>
                  <a:lnTo>
                    <a:pt x="2543150" y="5644712"/>
                  </a:lnTo>
                  <a:lnTo>
                    <a:pt x="2496181" y="5639596"/>
                  </a:lnTo>
                  <a:lnTo>
                    <a:pt x="2449445" y="5633717"/>
                  </a:lnTo>
                  <a:lnTo>
                    <a:pt x="2402949" y="5627081"/>
                  </a:lnTo>
                  <a:lnTo>
                    <a:pt x="2356699" y="5619695"/>
                  </a:lnTo>
                  <a:lnTo>
                    <a:pt x="2310701" y="5611565"/>
                  </a:lnTo>
                  <a:lnTo>
                    <a:pt x="2264962" y="5602697"/>
                  </a:lnTo>
                  <a:lnTo>
                    <a:pt x="2219489" y="5593098"/>
                  </a:lnTo>
                  <a:lnTo>
                    <a:pt x="2174287" y="5582775"/>
                  </a:lnTo>
                  <a:lnTo>
                    <a:pt x="2129364" y="5571732"/>
                  </a:lnTo>
                  <a:lnTo>
                    <a:pt x="2084725" y="5559978"/>
                  </a:lnTo>
                  <a:lnTo>
                    <a:pt x="2040376" y="5547518"/>
                  </a:lnTo>
                  <a:lnTo>
                    <a:pt x="1996325" y="5534359"/>
                  </a:lnTo>
                  <a:lnTo>
                    <a:pt x="1952577" y="5520506"/>
                  </a:lnTo>
                  <a:lnTo>
                    <a:pt x="1909140" y="5505967"/>
                  </a:lnTo>
                  <a:lnTo>
                    <a:pt x="1866018" y="5490748"/>
                  </a:lnTo>
                  <a:lnTo>
                    <a:pt x="1823220" y="5474855"/>
                  </a:lnTo>
                  <a:lnTo>
                    <a:pt x="1780750" y="5458295"/>
                  </a:lnTo>
                  <a:lnTo>
                    <a:pt x="1738616" y="5441074"/>
                  </a:lnTo>
                  <a:lnTo>
                    <a:pt x="1696824" y="5423198"/>
                  </a:lnTo>
                  <a:lnTo>
                    <a:pt x="1655380" y="5404674"/>
                  </a:lnTo>
                  <a:lnTo>
                    <a:pt x="1614291" y="5385508"/>
                  </a:lnTo>
                  <a:lnTo>
                    <a:pt x="1573562" y="5365706"/>
                  </a:lnTo>
                  <a:lnTo>
                    <a:pt x="1533202" y="5345276"/>
                  </a:lnTo>
                  <a:lnTo>
                    <a:pt x="1493215" y="5324222"/>
                  </a:lnTo>
                  <a:lnTo>
                    <a:pt x="1453608" y="5302553"/>
                  </a:lnTo>
                  <a:lnTo>
                    <a:pt x="1414387" y="5280273"/>
                  </a:lnTo>
                  <a:lnTo>
                    <a:pt x="1375560" y="5257390"/>
                  </a:lnTo>
                  <a:lnTo>
                    <a:pt x="1337132" y="5233909"/>
                  </a:lnTo>
                  <a:lnTo>
                    <a:pt x="1299109" y="5209838"/>
                  </a:lnTo>
                  <a:lnTo>
                    <a:pt x="1261499" y="5185182"/>
                  </a:lnTo>
                  <a:lnTo>
                    <a:pt x="1224307" y="5159949"/>
                  </a:lnTo>
                  <a:lnTo>
                    <a:pt x="1187540" y="5134143"/>
                  </a:lnTo>
                  <a:lnTo>
                    <a:pt x="1151205" y="5107773"/>
                  </a:lnTo>
                  <a:lnTo>
                    <a:pt x="1115306" y="5080843"/>
                  </a:lnTo>
                  <a:lnTo>
                    <a:pt x="1079852" y="5053361"/>
                  </a:lnTo>
                  <a:lnTo>
                    <a:pt x="1044849" y="5025333"/>
                  </a:lnTo>
                  <a:lnTo>
                    <a:pt x="1010302" y="4996765"/>
                  </a:lnTo>
                  <a:lnTo>
                    <a:pt x="976218" y="4967664"/>
                  </a:lnTo>
                  <a:lnTo>
                    <a:pt x="942604" y="4938035"/>
                  </a:lnTo>
                  <a:lnTo>
                    <a:pt x="909465" y="4907886"/>
                  </a:lnTo>
                  <a:lnTo>
                    <a:pt x="876809" y="4877223"/>
                  </a:lnTo>
                  <a:lnTo>
                    <a:pt x="844642" y="4846053"/>
                  </a:lnTo>
                  <a:lnTo>
                    <a:pt x="812969" y="4814380"/>
                  </a:lnTo>
                  <a:lnTo>
                    <a:pt x="781798" y="4782213"/>
                  </a:lnTo>
                  <a:lnTo>
                    <a:pt x="751135" y="4749557"/>
                  </a:lnTo>
                  <a:lnTo>
                    <a:pt x="720987" y="4716418"/>
                  </a:lnTo>
                  <a:lnTo>
                    <a:pt x="691358" y="4682804"/>
                  </a:lnTo>
                  <a:lnTo>
                    <a:pt x="662257" y="4648720"/>
                  </a:lnTo>
                  <a:lnTo>
                    <a:pt x="633689" y="4614173"/>
                  </a:lnTo>
                  <a:lnTo>
                    <a:pt x="605661" y="4579169"/>
                  </a:lnTo>
                  <a:lnTo>
                    <a:pt x="578179" y="4543715"/>
                  </a:lnTo>
                  <a:lnTo>
                    <a:pt x="551249" y="4507817"/>
                  </a:lnTo>
                  <a:lnTo>
                    <a:pt x="524879" y="4471481"/>
                  </a:lnTo>
                  <a:lnTo>
                    <a:pt x="499073" y="4434714"/>
                  </a:lnTo>
                  <a:lnTo>
                    <a:pt x="473840" y="4397522"/>
                  </a:lnTo>
                  <a:lnTo>
                    <a:pt x="449184" y="4359912"/>
                  </a:lnTo>
                  <a:lnTo>
                    <a:pt x="425113" y="4321890"/>
                  </a:lnTo>
                  <a:lnTo>
                    <a:pt x="401632" y="4283462"/>
                  </a:lnTo>
                  <a:lnTo>
                    <a:pt x="378749" y="4244634"/>
                  </a:lnTo>
                  <a:lnTo>
                    <a:pt x="356470" y="4205414"/>
                  </a:lnTo>
                  <a:lnTo>
                    <a:pt x="334800" y="4165807"/>
                  </a:lnTo>
                  <a:lnTo>
                    <a:pt x="313747" y="4125820"/>
                  </a:lnTo>
                  <a:lnTo>
                    <a:pt x="293316" y="4085459"/>
                  </a:lnTo>
                  <a:lnTo>
                    <a:pt x="273514" y="4044731"/>
                  </a:lnTo>
                  <a:lnTo>
                    <a:pt x="254348" y="4003641"/>
                  </a:lnTo>
                  <a:lnTo>
                    <a:pt x="235824" y="3962198"/>
                  </a:lnTo>
                  <a:lnTo>
                    <a:pt x="217948" y="3920405"/>
                  </a:lnTo>
                  <a:lnTo>
                    <a:pt x="200727" y="3878271"/>
                  </a:lnTo>
                  <a:lnTo>
                    <a:pt x="184167" y="3835802"/>
                  </a:lnTo>
                  <a:lnTo>
                    <a:pt x="168274" y="3793003"/>
                  </a:lnTo>
                  <a:lnTo>
                    <a:pt x="153055" y="3749882"/>
                  </a:lnTo>
                  <a:lnTo>
                    <a:pt x="138516" y="3706444"/>
                  </a:lnTo>
                  <a:lnTo>
                    <a:pt x="124664" y="3662696"/>
                  </a:lnTo>
                  <a:lnTo>
                    <a:pt x="111504" y="3618645"/>
                  </a:lnTo>
                  <a:lnTo>
                    <a:pt x="99044" y="3574297"/>
                  </a:lnTo>
                  <a:lnTo>
                    <a:pt x="87290" y="3529658"/>
                  </a:lnTo>
                  <a:lnTo>
                    <a:pt x="76248" y="3484734"/>
                  </a:lnTo>
                  <a:lnTo>
                    <a:pt x="65924" y="3439532"/>
                  </a:lnTo>
                  <a:lnTo>
                    <a:pt x="56325" y="3394059"/>
                  </a:lnTo>
                  <a:lnTo>
                    <a:pt x="47457" y="3348320"/>
                  </a:lnTo>
                  <a:lnTo>
                    <a:pt x="39327" y="3302323"/>
                  </a:lnTo>
                  <a:lnTo>
                    <a:pt x="31941" y="3256073"/>
                  </a:lnTo>
                  <a:lnTo>
                    <a:pt x="25305" y="3209576"/>
                  </a:lnTo>
                  <a:lnTo>
                    <a:pt x="19426" y="3162841"/>
                  </a:lnTo>
                  <a:lnTo>
                    <a:pt x="14311" y="3115871"/>
                  </a:lnTo>
                  <a:lnTo>
                    <a:pt x="9964" y="3068675"/>
                  </a:lnTo>
                  <a:lnTo>
                    <a:pt x="6394" y="3021258"/>
                  </a:lnTo>
                  <a:lnTo>
                    <a:pt x="3606" y="2973627"/>
                  </a:lnTo>
                  <a:lnTo>
                    <a:pt x="1607" y="2925788"/>
                  </a:lnTo>
                  <a:lnTo>
                    <a:pt x="402" y="2877748"/>
                  </a:lnTo>
                  <a:lnTo>
                    <a:pt x="0" y="2829513"/>
                  </a:lnTo>
                  <a:lnTo>
                    <a:pt x="402" y="2781277"/>
                  </a:lnTo>
                  <a:lnTo>
                    <a:pt x="1607" y="2733237"/>
                  </a:lnTo>
                  <a:lnTo>
                    <a:pt x="3606" y="2685398"/>
                  </a:lnTo>
                  <a:lnTo>
                    <a:pt x="6394" y="2637767"/>
                  </a:lnTo>
                  <a:lnTo>
                    <a:pt x="9964" y="2590350"/>
                  </a:lnTo>
                  <a:lnTo>
                    <a:pt x="14311" y="2543154"/>
                  </a:lnTo>
                  <a:lnTo>
                    <a:pt x="19426" y="2496184"/>
                  </a:lnTo>
                  <a:lnTo>
                    <a:pt x="25305" y="2449449"/>
                  </a:lnTo>
                  <a:lnTo>
                    <a:pt x="31941" y="2402952"/>
                  </a:lnTo>
                  <a:lnTo>
                    <a:pt x="39327" y="2356702"/>
                  </a:lnTo>
                  <a:lnTo>
                    <a:pt x="47457" y="2310705"/>
                  </a:lnTo>
                  <a:lnTo>
                    <a:pt x="56325" y="2264966"/>
                  </a:lnTo>
                  <a:lnTo>
                    <a:pt x="65924" y="2219493"/>
                  </a:lnTo>
                  <a:lnTo>
                    <a:pt x="76248" y="2174291"/>
                  </a:lnTo>
                  <a:lnTo>
                    <a:pt x="87290" y="2129367"/>
                  </a:lnTo>
                  <a:lnTo>
                    <a:pt x="99044" y="2084728"/>
                  </a:lnTo>
                  <a:lnTo>
                    <a:pt x="111504" y="2040380"/>
                  </a:lnTo>
                  <a:lnTo>
                    <a:pt x="124664" y="1996328"/>
                  </a:lnTo>
                  <a:lnTo>
                    <a:pt x="138516" y="1952581"/>
                  </a:lnTo>
                  <a:lnTo>
                    <a:pt x="153055" y="1909143"/>
                  </a:lnTo>
                  <a:lnTo>
                    <a:pt x="168274" y="1866022"/>
                  </a:lnTo>
                  <a:lnTo>
                    <a:pt x="184167" y="1823223"/>
                  </a:lnTo>
                  <a:lnTo>
                    <a:pt x="200727" y="1780753"/>
                  </a:lnTo>
                  <a:lnTo>
                    <a:pt x="217948" y="1738619"/>
                  </a:lnTo>
                  <a:lnTo>
                    <a:pt x="235824" y="1696827"/>
                  </a:lnTo>
                  <a:lnTo>
                    <a:pt x="254348" y="1655383"/>
                  </a:lnTo>
                  <a:lnTo>
                    <a:pt x="273514" y="1614294"/>
                  </a:lnTo>
                  <a:lnTo>
                    <a:pt x="293316" y="1573565"/>
                  </a:lnTo>
                  <a:lnTo>
                    <a:pt x="313747" y="1533205"/>
                  </a:lnTo>
                  <a:lnTo>
                    <a:pt x="334800" y="1493217"/>
                  </a:lnTo>
                  <a:lnTo>
                    <a:pt x="356470" y="1453611"/>
                  </a:lnTo>
                  <a:lnTo>
                    <a:pt x="378749" y="1414390"/>
                  </a:lnTo>
                  <a:lnTo>
                    <a:pt x="401632" y="1375563"/>
                  </a:lnTo>
                  <a:lnTo>
                    <a:pt x="425113" y="1337135"/>
                  </a:lnTo>
                  <a:lnTo>
                    <a:pt x="449184" y="1299112"/>
                  </a:lnTo>
                  <a:lnTo>
                    <a:pt x="473840" y="1261502"/>
                  </a:lnTo>
                  <a:lnTo>
                    <a:pt x="499073" y="1224310"/>
                  </a:lnTo>
                  <a:lnTo>
                    <a:pt x="524879" y="1187543"/>
                  </a:lnTo>
                  <a:lnTo>
                    <a:pt x="551249" y="1151207"/>
                  </a:lnTo>
                  <a:lnTo>
                    <a:pt x="578179" y="1115309"/>
                  </a:lnTo>
                  <a:lnTo>
                    <a:pt x="605661" y="1079855"/>
                  </a:lnTo>
                  <a:lnTo>
                    <a:pt x="633689" y="1044851"/>
                  </a:lnTo>
                  <a:lnTo>
                    <a:pt x="662257" y="1010304"/>
                  </a:lnTo>
                  <a:lnTo>
                    <a:pt x="691358" y="976220"/>
                  </a:lnTo>
                  <a:lnTo>
                    <a:pt x="720987" y="942606"/>
                  </a:lnTo>
                  <a:lnTo>
                    <a:pt x="751135" y="909467"/>
                  </a:lnTo>
                  <a:lnTo>
                    <a:pt x="781798" y="876811"/>
                  </a:lnTo>
                  <a:lnTo>
                    <a:pt x="812969" y="844644"/>
                  </a:lnTo>
                  <a:lnTo>
                    <a:pt x="844642" y="812971"/>
                  </a:lnTo>
                  <a:lnTo>
                    <a:pt x="876809" y="781800"/>
                  </a:lnTo>
                  <a:lnTo>
                    <a:pt x="909465" y="751137"/>
                  </a:lnTo>
                  <a:lnTo>
                    <a:pt x="942604" y="720988"/>
                  </a:lnTo>
                  <a:lnTo>
                    <a:pt x="976218" y="691360"/>
                  </a:lnTo>
                  <a:lnTo>
                    <a:pt x="1010302" y="662259"/>
                  </a:lnTo>
                  <a:lnTo>
                    <a:pt x="1044849" y="633691"/>
                  </a:lnTo>
                  <a:lnTo>
                    <a:pt x="1079852" y="605662"/>
                  </a:lnTo>
                  <a:lnTo>
                    <a:pt x="1115306" y="578180"/>
                  </a:lnTo>
                  <a:lnTo>
                    <a:pt x="1151205" y="551251"/>
                  </a:lnTo>
                  <a:lnTo>
                    <a:pt x="1187540" y="524880"/>
                  </a:lnTo>
                  <a:lnTo>
                    <a:pt x="1224307" y="499075"/>
                  </a:lnTo>
                  <a:lnTo>
                    <a:pt x="1261499" y="473841"/>
                  </a:lnTo>
                  <a:lnTo>
                    <a:pt x="1299109" y="449185"/>
                  </a:lnTo>
                  <a:lnTo>
                    <a:pt x="1337132" y="425114"/>
                  </a:lnTo>
                  <a:lnTo>
                    <a:pt x="1375560" y="401634"/>
                  </a:lnTo>
                  <a:lnTo>
                    <a:pt x="1414387" y="378750"/>
                  </a:lnTo>
                  <a:lnTo>
                    <a:pt x="1453608" y="356471"/>
                  </a:lnTo>
                  <a:lnTo>
                    <a:pt x="1493215" y="334801"/>
                  </a:lnTo>
                  <a:lnTo>
                    <a:pt x="1533202" y="313747"/>
                  </a:lnTo>
                  <a:lnTo>
                    <a:pt x="1573562" y="293317"/>
                  </a:lnTo>
                  <a:lnTo>
                    <a:pt x="1614291" y="273515"/>
                  </a:lnTo>
                  <a:lnTo>
                    <a:pt x="1655380" y="254349"/>
                  </a:lnTo>
                  <a:lnTo>
                    <a:pt x="1696824" y="235825"/>
                  </a:lnTo>
                  <a:lnTo>
                    <a:pt x="1738616" y="217949"/>
                  </a:lnTo>
                  <a:lnTo>
                    <a:pt x="1780750" y="200728"/>
                  </a:lnTo>
                  <a:lnTo>
                    <a:pt x="1823220" y="184167"/>
                  </a:lnTo>
                  <a:lnTo>
                    <a:pt x="1866018" y="168275"/>
                  </a:lnTo>
                  <a:lnTo>
                    <a:pt x="1909140" y="153055"/>
                  </a:lnTo>
                  <a:lnTo>
                    <a:pt x="1952577" y="138517"/>
                  </a:lnTo>
                  <a:lnTo>
                    <a:pt x="1996325" y="124664"/>
                  </a:lnTo>
                  <a:lnTo>
                    <a:pt x="2040376" y="111505"/>
                  </a:lnTo>
                  <a:lnTo>
                    <a:pt x="2084725" y="99045"/>
                  </a:lnTo>
                  <a:lnTo>
                    <a:pt x="2129364" y="87290"/>
                  </a:lnTo>
                  <a:lnTo>
                    <a:pt x="2174287" y="76248"/>
                  </a:lnTo>
                  <a:lnTo>
                    <a:pt x="2219489" y="65924"/>
                  </a:lnTo>
                  <a:lnTo>
                    <a:pt x="2264962" y="56325"/>
                  </a:lnTo>
                  <a:lnTo>
                    <a:pt x="2310701" y="47457"/>
                  </a:lnTo>
                  <a:lnTo>
                    <a:pt x="2356699" y="39327"/>
                  </a:lnTo>
                  <a:lnTo>
                    <a:pt x="2402949" y="31941"/>
                  </a:lnTo>
                  <a:lnTo>
                    <a:pt x="2449445" y="25305"/>
                  </a:lnTo>
                  <a:lnTo>
                    <a:pt x="2496181" y="19427"/>
                  </a:lnTo>
                  <a:lnTo>
                    <a:pt x="2543150" y="14311"/>
                  </a:lnTo>
                  <a:lnTo>
                    <a:pt x="2590346" y="9964"/>
                  </a:lnTo>
                  <a:lnTo>
                    <a:pt x="2637763" y="6394"/>
                  </a:lnTo>
                  <a:lnTo>
                    <a:pt x="2685394" y="3606"/>
                  </a:lnTo>
                  <a:lnTo>
                    <a:pt x="2733233" y="1607"/>
                  </a:lnTo>
                  <a:lnTo>
                    <a:pt x="2781273" y="402"/>
                  </a:lnTo>
                  <a:lnTo>
                    <a:pt x="2829509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 rotWithShape="1">
          <a:blip r:embed="rId4" cstate="print"/>
          <a:srcRect b="55492"/>
          <a:stretch/>
        </p:blipFill>
        <p:spPr>
          <a:xfrm>
            <a:off x="4036519" y="1197702"/>
            <a:ext cx="4563534" cy="96094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381253" y="2995556"/>
            <a:ext cx="448309" cy="66675"/>
          </a:xfrm>
          <a:custGeom>
            <a:avLst/>
            <a:gdLst/>
            <a:ahLst/>
            <a:cxnLst/>
            <a:rect l="l" t="t" r="r" b="b"/>
            <a:pathLst>
              <a:path w="448310" h="66675">
                <a:moveTo>
                  <a:pt x="9022" y="0"/>
                </a:moveTo>
                <a:lnTo>
                  <a:pt x="0" y="0"/>
                </a:lnTo>
                <a:lnTo>
                  <a:pt x="0" y="66668"/>
                </a:lnTo>
                <a:lnTo>
                  <a:pt x="9022" y="66668"/>
                </a:lnTo>
                <a:lnTo>
                  <a:pt x="9022" y="48174"/>
                </a:lnTo>
                <a:lnTo>
                  <a:pt x="18133" y="37439"/>
                </a:lnTo>
                <a:lnTo>
                  <a:pt x="28928" y="37439"/>
                </a:lnTo>
                <a:lnTo>
                  <a:pt x="27971" y="36266"/>
                </a:lnTo>
                <a:lnTo>
                  <a:pt x="9022" y="36266"/>
                </a:lnTo>
                <a:lnTo>
                  <a:pt x="9022" y="0"/>
                </a:lnTo>
                <a:close/>
              </a:path>
              <a:path w="448310" h="66675">
                <a:moveTo>
                  <a:pt x="28928" y="37439"/>
                </a:moveTo>
                <a:lnTo>
                  <a:pt x="18133" y="37439"/>
                </a:lnTo>
                <a:lnTo>
                  <a:pt x="41591" y="66668"/>
                </a:lnTo>
                <a:lnTo>
                  <a:pt x="52776" y="66668"/>
                </a:lnTo>
                <a:lnTo>
                  <a:pt x="28928" y="37439"/>
                </a:lnTo>
                <a:close/>
              </a:path>
              <a:path w="448310" h="66675">
                <a:moveTo>
                  <a:pt x="50338" y="0"/>
                </a:moveTo>
                <a:lnTo>
                  <a:pt x="39603" y="0"/>
                </a:lnTo>
                <a:lnTo>
                  <a:pt x="9022" y="36266"/>
                </a:lnTo>
                <a:lnTo>
                  <a:pt x="27971" y="36266"/>
                </a:lnTo>
                <a:lnTo>
                  <a:pt x="23997" y="31395"/>
                </a:lnTo>
                <a:lnTo>
                  <a:pt x="50338" y="0"/>
                </a:lnTo>
                <a:close/>
              </a:path>
              <a:path w="448310" h="66675">
                <a:moveTo>
                  <a:pt x="89402" y="0"/>
                </a:moveTo>
                <a:lnTo>
                  <a:pt x="60081" y="0"/>
                </a:lnTo>
                <a:lnTo>
                  <a:pt x="60081" y="66668"/>
                </a:lnTo>
                <a:lnTo>
                  <a:pt x="69101" y="66668"/>
                </a:lnTo>
                <a:lnTo>
                  <a:pt x="69101" y="41136"/>
                </a:lnTo>
                <a:lnTo>
                  <a:pt x="88769" y="41136"/>
                </a:lnTo>
                <a:lnTo>
                  <a:pt x="94273" y="39154"/>
                </a:lnTo>
                <a:lnTo>
                  <a:pt x="98150" y="35182"/>
                </a:lnTo>
                <a:lnTo>
                  <a:pt x="100478" y="32749"/>
                </a:lnTo>
                <a:lnTo>
                  <a:pt x="69101" y="32749"/>
                </a:lnTo>
                <a:lnTo>
                  <a:pt x="69101" y="8481"/>
                </a:lnTo>
                <a:lnTo>
                  <a:pt x="100559" y="8481"/>
                </a:lnTo>
                <a:lnTo>
                  <a:pt x="94722" y="2077"/>
                </a:lnTo>
                <a:lnTo>
                  <a:pt x="89402" y="0"/>
                </a:lnTo>
                <a:close/>
              </a:path>
              <a:path w="448310" h="66675">
                <a:moveTo>
                  <a:pt x="100559" y="8481"/>
                </a:moveTo>
                <a:lnTo>
                  <a:pt x="90572" y="8481"/>
                </a:lnTo>
                <a:lnTo>
                  <a:pt x="94903" y="13892"/>
                </a:lnTo>
                <a:lnTo>
                  <a:pt x="94903" y="27155"/>
                </a:lnTo>
                <a:lnTo>
                  <a:pt x="90392" y="32749"/>
                </a:lnTo>
                <a:lnTo>
                  <a:pt x="100478" y="32749"/>
                </a:lnTo>
                <a:lnTo>
                  <a:pt x="102031" y="31125"/>
                </a:lnTo>
                <a:lnTo>
                  <a:pt x="103925" y="26254"/>
                </a:lnTo>
                <a:lnTo>
                  <a:pt x="103925" y="14975"/>
                </a:lnTo>
                <a:lnTo>
                  <a:pt x="102121" y="10195"/>
                </a:lnTo>
                <a:lnTo>
                  <a:pt x="100559" y="8481"/>
                </a:lnTo>
                <a:close/>
              </a:path>
              <a:path w="448310" h="66675">
                <a:moveTo>
                  <a:pt x="156430" y="0"/>
                </a:moveTo>
                <a:lnTo>
                  <a:pt x="114929" y="0"/>
                </a:lnTo>
                <a:lnTo>
                  <a:pt x="114929" y="66668"/>
                </a:lnTo>
                <a:lnTo>
                  <a:pt x="156430" y="66668"/>
                </a:lnTo>
                <a:lnTo>
                  <a:pt x="156430" y="58096"/>
                </a:lnTo>
                <a:lnTo>
                  <a:pt x="123951" y="58096"/>
                </a:lnTo>
                <a:lnTo>
                  <a:pt x="123951" y="37080"/>
                </a:lnTo>
                <a:lnTo>
                  <a:pt x="153993" y="37080"/>
                </a:lnTo>
                <a:lnTo>
                  <a:pt x="153993" y="28507"/>
                </a:lnTo>
                <a:lnTo>
                  <a:pt x="123951" y="28507"/>
                </a:lnTo>
                <a:lnTo>
                  <a:pt x="123951" y="8571"/>
                </a:lnTo>
                <a:lnTo>
                  <a:pt x="156430" y="8571"/>
                </a:lnTo>
                <a:lnTo>
                  <a:pt x="156430" y="0"/>
                </a:lnTo>
                <a:close/>
              </a:path>
              <a:path w="448310" h="66675">
                <a:moveTo>
                  <a:pt x="201985" y="0"/>
                </a:moveTo>
                <a:lnTo>
                  <a:pt x="169870" y="0"/>
                </a:lnTo>
                <a:lnTo>
                  <a:pt x="169870" y="66668"/>
                </a:lnTo>
                <a:lnTo>
                  <a:pt x="203883" y="66668"/>
                </a:lnTo>
                <a:lnTo>
                  <a:pt x="208934" y="64775"/>
                </a:lnTo>
                <a:lnTo>
                  <a:pt x="212540" y="60984"/>
                </a:lnTo>
                <a:lnTo>
                  <a:pt x="215274" y="58186"/>
                </a:lnTo>
                <a:lnTo>
                  <a:pt x="178802" y="58186"/>
                </a:lnTo>
                <a:lnTo>
                  <a:pt x="178802" y="35182"/>
                </a:lnTo>
                <a:lnTo>
                  <a:pt x="215378" y="35182"/>
                </a:lnTo>
                <a:lnTo>
                  <a:pt x="213714" y="32478"/>
                </a:lnTo>
                <a:lnTo>
                  <a:pt x="205506" y="30222"/>
                </a:lnTo>
                <a:lnTo>
                  <a:pt x="211006" y="28148"/>
                </a:lnTo>
                <a:lnTo>
                  <a:pt x="211770" y="26974"/>
                </a:lnTo>
                <a:lnTo>
                  <a:pt x="178802" y="26974"/>
                </a:lnTo>
                <a:lnTo>
                  <a:pt x="178802" y="8390"/>
                </a:lnTo>
                <a:lnTo>
                  <a:pt x="212904" y="8390"/>
                </a:lnTo>
                <a:lnTo>
                  <a:pt x="209656" y="5054"/>
                </a:lnTo>
                <a:lnTo>
                  <a:pt x="206496" y="1717"/>
                </a:lnTo>
                <a:lnTo>
                  <a:pt x="201985" y="0"/>
                </a:lnTo>
                <a:close/>
              </a:path>
              <a:path w="448310" h="66675">
                <a:moveTo>
                  <a:pt x="215378" y="35182"/>
                </a:moveTo>
                <a:lnTo>
                  <a:pt x="203972" y="35182"/>
                </a:lnTo>
                <a:lnTo>
                  <a:pt x="208753" y="40506"/>
                </a:lnTo>
                <a:lnTo>
                  <a:pt x="208753" y="49888"/>
                </a:lnTo>
                <a:lnTo>
                  <a:pt x="207580" y="52595"/>
                </a:lnTo>
                <a:lnTo>
                  <a:pt x="205235" y="54850"/>
                </a:lnTo>
                <a:lnTo>
                  <a:pt x="202979" y="57106"/>
                </a:lnTo>
                <a:lnTo>
                  <a:pt x="199821" y="58186"/>
                </a:lnTo>
                <a:lnTo>
                  <a:pt x="215274" y="58186"/>
                </a:lnTo>
                <a:lnTo>
                  <a:pt x="216241" y="57196"/>
                </a:lnTo>
                <a:lnTo>
                  <a:pt x="218045" y="52685"/>
                </a:lnTo>
                <a:lnTo>
                  <a:pt x="218045" y="39513"/>
                </a:lnTo>
                <a:lnTo>
                  <a:pt x="215378" y="35182"/>
                </a:lnTo>
                <a:close/>
              </a:path>
              <a:path w="448310" h="66675">
                <a:moveTo>
                  <a:pt x="212904" y="8390"/>
                </a:moveTo>
                <a:lnTo>
                  <a:pt x="201446" y="8390"/>
                </a:lnTo>
                <a:lnTo>
                  <a:pt x="205325" y="12542"/>
                </a:lnTo>
                <a:lnTo>
                  <a:pt x="205325" y="22373"/>
                </a:lnTo>
                <a:lnTo>
                  <a:pt x="201355" y="26974"/>
                </a:lnTo>
                <a:lnTo>
                  <a:pt x="211770" y="26974"/>
                </a:lnTo>
                <a:lnTo>
                  <a:pt x="214528" y="22734"/>
                </a:lnTo>
                <a:lnTo>
                  <a:pt x="214528" y="12268"/>
                </a:lnTo>
                <a:lnTo>
                  <a:pt x="212904" y="8390"/>
                </a:lnTo>
                <a:close/>
              </a:path>
              <a:path w="448310" h="66675">
                <a:moveTo>
                  <a:pt x="271994" y="0"/>
                </a:moveTo>
                <a:lnTo>
                  <a:pt x="230493" y="0"/>
                </a:lnTo>
                <a:lnTo>
                  <a:pt x="230493" y="66668"/>
                </a:lnTo>
                <a:lnTo>
                  <a:pt x="271994" y="66668"/>
                </a:lnTo>
                <a:lnTo>
                  <a:pt x="271994" y="58096"/>
                </a:lnTo>
                <a:lnTo>
                  <a:pt x="239515" y="58096"/>
                </a:lnTo>
                <a:lnTo>
                  <a:pt x="239515" y="37080"/>
                </a:lnTo>
                <a:lnTo>
                  <a:pt x="269557" y="37080"/>
                </a:lnTo>
                <a:lnTo>
                  <a:pt x="269557" y="28507"/>
                </a:lnTo>
                <a:lnTo>
                  <a:pt x="239515" y="28507"/>
                </a:lnTo>
                <a:lnTo>
                  <a:pt x="239515" y="8571"/>
                </a:lnTo>
                <a:lnTo>
                  <a:pt x="271994" y="8571"/>
                </a:lnTo>
                <a:lnTo>
                  <a:pt x="271994" y="0"/>
                </a:lnTo>
                <a:close/>
              </a:path>
              <a:path w="448310" h="66675">
                <a:moveTo>
                  <a:pt x="307087" y="8751"/>
                </a:moveTo>
                <a:lnTo>
                  <a:pt x="298066" y="8751"/>
                </a:lnTo>
                <a:lnTo>
                  <a:pt x="298066" y="66668"/>
                </a:lnTo>
                <a:lnTo>
                  <a:pt x="307087" y="66668"/>
                </a:lnTo>
                <a:lnTo>
                  <a:pt x="307087" y="8751"/>
                </a:lnTo>
                <a:close/>
              </a:path>
              <a:path w="448310" h="66675">
                <a:moveTo>
                  <a:pt x="326844" y="0"/>
                </a:moveTo>
                <a:lnTo>
                  <a:pt x="278309" y="0"/>
                </a:lnTo>
                <a:lnTo>
                  <a:pt x="278309" y="8751"/>
                </a:lnTo>
                <a:lnTo>
                  <a:pt x="326844" y="8751"/>
                </a:lnTo>
                <a:lnTo>
                  <a:pt x="326844" y="0"/>
                </a:lnTo>
                <a:close/>
              </a:path>
              <a:path w="448310" h="66675">
                <a:moveTo>
                  <a:pt x="345513" y="0"/>
                </a:moveTo>
                <a:lnTo>
                  <a:pt x="336492" y="0"/>
                </a:lnTo>
                <a:lnTo>
                  <a:pt x="336492" y="66668"/>
                </a:lnTo>
                <a:lnTo>
                  <a:pt x="345513" y="66668"/>
                </a:lnTo>
                <a:lnTo>
                  <a:pt x="345513" y="48174"/>
                </a:lnTo>
                <a:lnTo>
                  <a:pt x="354625" y="37439"/>
                </a:lnTo>
                <a:lnTo>
                  <a:pt x="365420" y="37439"/>
                </a:lnTo>
                <a:lnTo>
                  <a:pt x="364463" y="36266"/>
                </a:lnTo>
                <a:lnTo>
                  <a:pt x="345513" y="36266"/>
                </a:lnTo>
                <a:lnTo>
                  <a:pt x="345513" y="0"/>
                </a:lnTo>
                <a:close/>
              </a:path>
              <a:path w="448310" h="66675">
                <a:moveTo>
                  <a:pt x="365420" y="37439"/>
                </a:moveTo>
                <a:lnTo>
                  <a:pt x="354625" y="37439"/>
                </a:lnTo>
                <a:lnTo>
                  <a:pt x="378082" y="66668"/>
                </a:lnTo>
                <a:lnTo>
                  <a:pt x="389268" y="66668"/>
                </a:lnTo>
                <a:lnTo>
                  <a:pt x="365420" y="37439"/>
                </a:lnTo>
                <a:close/>
              </a:path>
              <a:path w="448310" h="66675">
                <a:moveTo>
                  <a:pt x="421114" y="0"/>
                </a:moveTo>
                <a:lnTo>
                  <a:pt x="416239" y="0"/>
                </a:lnTo>
                <a:lnTo>
                  <a:pt x="389268" y="66668"/>
                </a:lnTo>
                <a:lnTo>
                  <a:pt x="399100" y="66668"/>
                </a:lnTo>
                <a:lnTo>
                  <a:pt x="405867" y="49348"/>
                </a:lnTo>
                <a:lnTo>
                  <a:pt x="440878" y="49348"/>
                </a:lnTo>
                <a:lnTo>
                  <a:pt x="437481" y="40867"/>
                </a:lnTo>
                <a:lnTo>
                  <a:pt x="408934" y="40867"/>
                </a:lnTo>
                <a:lnTo>
                  <a:pt x="418586" y="15699"/>
                </a:lnTo>
                <a:lnTo>
                  <a:pt x="427401" y="15699"/>
                </a:lnTo>
                <a:lnTo>
                  <a:pt x="421114" y="0"/>
                </a:lnTo>
                <a:close/>
              </a:path>
              <a:path w="448310" h="66675">
                <a:moveTo>
                  <a:pt x="440878" y="49348"/>
                </a:moveTo>
                <a:lnTo>
                  <a:pt x="431215" y="49348"/>
                </a:lnTo>
                <a:lnTo>
                  <a:pt x="437983" y="66668"/>
                </a:lnTo>
                <a:lnTo>
                  <a:pt x="447814" y="66668"/>
                </a:lnTo>
                <a:lnTo>
                  <a:pt x="440878" y="49348"/>
                </a:lnTo>
                <a:close/>
              </a:path>
              <a:path w="448310" h="66675">
                <a:moveTo>
                  <a:pt x="427401" y="15699"/>
                </a:moveTo>
                <a:lnTo>
                  <a:pt x="418586" y="15699"/>
                </a:lnTo>
                <a:lnTo>
                  <a:pt x="428148" y="40867"/>
                </a:lnTo>
                <a:lnTo>
                  <a:pt x="437481" y="40867"/>
                </a:lnTo>
                <a:lnTo>
                  <a:pt x="427401" y="15699"/>
                </a:lnTo>
                <a:close/>
              </a:path>
              <a:path w="448310" h="66675">
                <a:moveTo>
                  <a:pt x="386830" y="0"/>
                </a:moveTo>
                <a:lnTo>
                  <a:pt x="376096" y="0"/>
                </a:lnTo>
                <a:lnTo>
                  <a:pt x="345513" y="36266"/>
                </a:lnTo>
                <a:lnTo>
                  <a:pt x="364463" y="36266"/>
                </a:lnTo>
                <a:lnTo>
                  <a:pt x="360489" y="31395"/>
                </a:lnTo>
                <a:lnTo>
                  <a:pt x="386830" y="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4130" y="3265771"/>
            <a:ext cx="1391285" cy="85725"/>
          </a:xfrm>
          <a:custGeom>
            <a:avLst/>
            <a:gdLst/>
            <a:ahLst/>
            <a:cxnLst/>
            <a:rect l="l" t="t" r="r" b="b"/>
            <a:pathLst>
              <a:path w="1391285" h="85725">
                <a:moveTo>
                  <a:pt x="9020" y="17950"/>
                </a:moveTo>
                <a:lnTo>
                  <a:pt x="0" y="17950"/>
                </a:lnTo>
                <a:lnTo>
                  <a:pt x="0" y="84618"/>
                </a:lnTo>
                <a:lnTo>
                  <a:pt x="9020" y="84618"/>
                </a:lnTo>
                <a:lnTo>
                  <a:pt x="9020" y="66125"/>
                </a:lnTo>
                <a:lnTo>
                  <a:pt x="18133" y="55389"/>
                </a:lnTo>
                <a:lnTo>
                  <a:pt x="28927" y="55389"/>
                </a:lnTo>
                <a:lnTo>
                  <a:pt x="27970" y="54216"/>
                </a:lnTo>
                <a:lnTo>
                  <a:pt x="9020" y="54216"/>
                </a:lnTo>
                <a:lnTo>
                  <a:pt x="9020" y="17950"/>
                </a:lnTo>
                <a:close/>
              </a:path>
              <a:path w="1391285" h="85725">
                <a:moveTo>
                  <a:pt x="28927" y="55389"/>
                </a:moveTo>
                <a:lnTo>
                  <a:pt x="18133" y="55389"/>
                </a:lnTo>
                <a:lnTo>
                  <a:pt x="41589" y="84618"/>
                </a:lnTo>
                <a:lnTo>
                  <a:pt x="52774" y="84618"/>
                </a:lnTo>
                <a:lnTo>
                  <a:pt x="28927" y="55389"/>
                </a:lnTo>
                <a:close/>
              </a:path>
              <a:path w="1391285" h="85725">
                <a:moveTo>
                  <a:pt x="50337" y="17950"/>
                </a:moveTo>
                <a:lnTo>
                  <a:pt x="39602" y="17950"/>
                </a:lnTo>
                <a:lnTo>
                  <a:pt x="9020" y="54216"/>
                </a:lnTo>
                <a:lnTo>
                  <a:pt x="27970" y="54216"/>
                </a:lnTo>
                <a:lnTo>
                  <a:pt x="23996" y="49345"/>
                </a:lnTo>
                <a:lnTo>
                  <a:pt x="50337" y="17950"/>
                </a:lnTo>
                <a:close/>
              </a:path>
              <a:path w="1391285" h="85725">
                <a:moveTo>
                  <a:pt x="56292" y="76320"/>
                </a:moveTo>
                <a:lnTo>
                  <a:pt x="55388" y="84060"/>
                </a:lnTo>
                <a:lnTo>
                  <a:pt x="57285" y="85158"/>
                </a:lnTo>
                <a:lnTo>
                  <a:pt x="59630" y="85702"/>
                </a:lnTo>
                <a:lnTo>
                  <a:pt x="62336" y="85702"/>
                </a:lnTo>
                <a:lnTo>
                  <a:pt x="68826" y="84485"/>
                </a:lnTo>
                <a:lnTo>
                  <a:pt x="74267" y="80974"/>
                </a:lnTo>
                <a:lnTo>
                  <a:pt x="77172" y="77490"/>
                </a:lnTo>
                <a:lnTo>
                  <a:pt x="59989" y="77490"/>
                </a:lnTo>
                <a:lnTo>
                  <a:pt x="58186" y="77130"/>
                </a:lnTo>
                <a:lnTo>
                  <a:pt x="56292" y="76320"/>
                </a:lnTo>
                <a:close/>
              </a:path>
              <a:path w="1391285" h="85725">
                <a:moveTo>
                  <a:pt x="64500" y="17950"/>
                </a:moveTo>
                <a:lnTo>
                  <a:pt x="54128" y="17950"/>
                </a:lnTo>
                <a:lnTo>
                  <a:pt x="75869" y="63044"/>
                </a:lnTo>
                <a:lnTo>
                  <a:pt x="74606" y="65477"/>
                </a:lnTo>
                <a:lnTo>
                  <a:pt x="73611" y="67280"/>
                </a:lnTo>
                <a:lnTo>
                  <a:pt x="72891" y="68454"/>
                </a:lnTo>
                <a:lnTo>
                  <a:pt x="72259" y="69642"/>
                </a:lnTo>
                <a:lnTo>
                  <a:pt x="71268" y="71085"/>
                </a:lnTo>
                <a:lnTo>
                  <a:pt x="70004" y="72800"/>
                </a:lnTo>
                <a:lnTo>
                  <a:pt x="67477" y="76136"/>
                </a:lnTo>
                <a:lnTo>
                  <a:pt x="64863" y="77490"/>
                </a:lnTo>
                <a:lnTo>
                  <a:pt x="77172" y="77490"/>
                </a:lnTo>
                <a:lnTo>
                  <a:pt x="78930" y="75380"/>
                </a:lnTo>
                <a:lnTo>
                  <a:pt x="83087" y="67914"/>
                </a:lnTo>
                <a:lnTo>
                  <a:pt x="86591" y="60482"/>
                </a:lnTo>
                <a:lnTo>
                  <a:pt x="89880" y="53374"/>
                </a:lnTo>
                <a:lnTo>
                  <a:pt x="80559" y="53374"/>
                </a:lnTo>
                <a:lnTo>
                  <a:pt x="64500" y="17950"/>
                </a:lnTo>
                <a:close/>
              </a:path>
              <a:path w="1391285" h="85725">
                <a:moveTo>
                  <a:pt x="105817" y="17950"/>
                </a:moveTo>
                <a:lnTo>
                  <a:pt x="95896" y="17950"/>
                </a:lnTo>
                <a:lnTo>
                  <a:pt x="80559" y="53374"/>
                </a:lnTo>
                <a:lnTo>
                  <a:pt x="89880" y="53374"/>
                </a:lnTo>
                <a:lnTo>
                  <a:pt x="94275" y="43724"/>
                </a:lnTo>
                <a:lnTo>
                  <a:pt x="105817" y="17950"/>
                </a:lnTo>
                <a:close/>
              </a:path>
              <a:path w="1391285" h="85725">
                <a:moveTo>
                  <a:pt x="143711" y="17950"/>
                </a:moveTo>
                <a:lnTo>
                  <a:pt x="114388" y="17950"/>
                </a:lnTo>
                <a:lnTo>
                  <a:pt x="114388" y="84618"/>
                </a:lnTo>
                <a:lnTo>
                  <a:pt x="123410" y="84618"/>
                </a:lnTo>
                <a:lnTo>
                  <a:pt x="123410" y="59086"/>
                </a:lnTo>
                <a:lnTo>
                  <a:pt x="143078" y="59086"/>
                </a:lnTo>
                <a:lnTo>
                  <a:pt x="148582" y="57104"/>
                </a:lnTo>
                <a:lnTo>
                  <a:pt x="152459" y="53132"/>
                </a:lnTo>
                <a:lnTo>
                  <a:pt x="154787" y="50699"/>
                </a:lnTo>
                <a:lnTo>
                  <a:pt x="123410" y="50699"/>
                </a:lnTo>
                <a:lnTo>
                  <a:pt x="123410" y="26431"/>
                </a:lnTo>
                <a:lnTo>
                  <a:pt x="154867" y="26431"/>
                </a:lnTo>
                <a:lnTo>
                  <a:pt x="149031" y="20027"/>
                </a:lnTo>
                <a:lnTo>
                  <a:pt x="143711" y="17950"/>
                </a:lnTo>
                <a:close/>
              </a:path>
              <a:path w="1391285" h="85725">
                <a:moveTo>
                  <a:pt x="154867" y="26431"/>
                </a:moveTo>
                <a:lnTo>
                  <a:pt x="144881" y="26431"/>
                </a:lnTo>
                <a:lnTo>
                  <a:pt x="149212" y="31842"/>
                </a:lnTo>
                <a:lnTo>
                  <a:pt x="149212" y="45105"/>
                </a:lnTo>
                <a:lnTo>
                  <a:pt x="144701" y="50699"/>
                </a:lnTo>
                <a:lnTo>
                  <a:pt x="154787" y="50699"/>
                </a:lnTo>
                <a:lnTo>
                  <a:pt x="156340" y="49075"/>
                </a:lnTo>
                <a:lnTo>
                  <a:pt x="158234" y="44204"/>
                </a:lnTo>
                <a:lnTo>
                  <a:pt x="158234" y="32926"/>
                </a:lnTo>
                <a:lnTo>
                  <a:pt x="156429" y="28145"/>
                </a:lnTo>
                <a:lnTo>
                  <a:pt x="154867" y="26431"/>
                </a:lnTo>
                <a:close/>
              </a:path>
              <a:path w="1391285" h="85725">
                <a:moveTo>
                  <a:pt x="178170" y="17950"/>
                </a:moveTo>
                <a:lnTo>
                  <a:pt x="169238" y="17950"/>
                </a:lnTo>
                <a:lnTo>
                  <a:pt x="169238" y="84618"/>
                </a:lnTo>
                <a:lnTo>
                  <a:pt x="174564" y="84618"/>
                </a:lnTo>
                <a:lnTo>
                  <a:pt x="187426" y="68199"/>
                </a:lnTo>
                <a:lnTo>
                  <a:pt x="178170" y="68199"/>
                </a:lnTo>
                <a:lnTo>
                  <a:pt x="178170" y="17950"/>
                </a:lnTo>
                <a:close/>
              </a:path>
              <a:path w="1391285" h="85725">
                <a:moveTo>
                  <a:pt x="222644" y="34639"/>
                </a:moveTo>
                <a:lnTo>
                  <a:pt x="213716" y="34639"/>
                </a:lnTo>
                <a:lnTo>
                  <a:pt x="213716" y="84618"/>
                </a:lnTo>
                <a:lnTo>
                  <a:pt x="222644" y="84618"/>
                </a:lnTo>
                <a:lnTo>
                  <a:pt x="222644" y="34639"/>
                </a:lnTo>
                <a:close/>
              </a:path>
              <a:path w="1391285" h="85725">
                <a:moveTo>
                  <a:pt x="222644" y="17950"/>
                </a:moveTo>
                <a:lnTo>
                  <a:pt x="217594" y="17950"/>
                </a:lnTo>
                <a:lnTo>
                  <a:pt x="178170" y="68199"/>
                </a:lnTo>
                <a:lnTo>
                  <a:pt x="187426" y="68199"/>
                </a:lnTo>
                <a:lnTo>
                  <a:pt x="213716" y="34639"/>
                </a:lnTo>
                <a:lnTo>
                  <a:pt x="222644" y="34639"/>
                </a:lnTo>
                <a:lnTo>
                  <a:pt x="222644" y="17950"/>
                </a:lnTo>
                <a:close/>
              </a:path>
              <a:path w="1391285" h="85725">
                <a:moveTo>
                  <a:pt x="248626" y="17950"/>
                </a:moveTo>
                <a:lnTo>
                  <a:pt x="239514" y="17950"/>
                </a:lnTo>
                <a:lnTo>
                  <a:pt x="239514" y="84618"/>
                </a:lnTo>
                <a:lnTo>
                  <a:pt x="248626" y="84618"/>
                </a:lnTo>
                <a:lnTo>
                  <a:pt x="248626" y="54756"/>
                </a:lnTo>
                <a:lnTo>
                  <a:pt x="291117" y="54756"/>
                </a:lnTo>
                <a:lnTo>
                  <a:pt x="291117" y="46098"/>
                </a:lnTo>
                <a:lnTo>
                  <a:pt x="248626" y="46098"/>
                </a:lnTo>
                <a:lnTo>
                  <a:pt x="248626" y="17950"/>
                </a:lnTo>
                <a:close/>
              </a:path>
              <a:path w="1391285" h="85725">
                <a:moveTo>
                  <a:pt x="291117" y="54756"/>
                </a:moveTo>
                <a:lnTo>
                  <a:pt x="282094" y="54756"/>
                </a:lnTo>
                <a:lnTo>
                  <a:pt x="282094" y="84618"/>
                </a:lnTo>
                <a:lnTo>
                  <a:pt x="291117" y="84618"/>
                </a:lnTo>
                <a:lnTo>
                  <a:pt x="291117" y="54756"/>
                </a:lnTo>
                <a:close/>
              </a:path>
              <a:path w="1391285" h="85725">
                <a:moveTo>
                  <a:pt x="291117" y="17950"/>
                </a:moveTo>
                <a:lnTo>
                  <a:pt x="282094" y="17950"/>
                </a:lnTo>
                <a:lnTo>
                  <a:pt x="282094" y="46098"/>
                </a:lnTo>
                <a:lnTo>
                  <a:pt x="291117" y="46098"/>
                </a:lnTo>
                <a:lnTo>
                  <a:pt x="291117" y="17950"/>
                </a:lnTo>
                <a:close/>
              </a:path>
              <a:path w="1391285" h="85725">
                <a:moveTo>
                  <a:pt x="317008" y="17950"/>
                </a:moveTo>
                <a:lnTo>
                  <a:pt x="308080" y="17950"/>
                </a:lnTo>
                <a:lnTo>
                  <a:pt x="308080" y="84618"/>
                </a:lnTo>
                <a:lnTo>
                  <a:pt x="339382" y="84618"/>
                </a:lnTo>
                <a:lnTo>
                  <a:pt x="345066" y="82635"/>
                </a:lnTo>
                <a:lnTo>
                  <a:pt x="348943" y="78573"/>
                </a:lnTo>
                <a:lnTo>
                  <a:pt x="351327" y="76136"/>
                </a:lnTo>
                <a:lnTo>
                  <a:pt x="317008" y="76136"/>
                </a:lnTo>
                <a:lnTo>
                  <a:pt x="317008" y="50429"/>
                </a:lnTo>
                <a:lnTo>
                  <a:pt x="350790" y="50429"/>
                </a:lnTo>
                <a:lnTo>
                  <a:pt x="347319" y="45195"/>
                </a:lnTo>
                <a:lnTo>
                  <a:pt x="340555" y="41948"/>
                </a:lnTo>
                <a:lnTo>
                  <a:pt x="317008" y="41948"/>
                </a:lnTo>
                <a:lnTo>
                  <a:pt x="317008" y="17950"/>
                </a:lnTo>
                <a:close/>
              </a:path>
              <a:path w="1391285" h="85725">
                <a:moveTo>
                  <a:pt x="350790" y="50429"/>
                </a:moveTo>
                <a:lnTo>
                  <a:pt x="341006" y="50429"/>
                </a:lnTo>
                <a:lnTo>
                  <a:pt x="345606" y="56019"/>
                </a:lnTo>
                <a:lnTo>
                  <a:pt x="345606" y="70816"/>
                </a:lnTo>
                <a:lnTo>
                  <a:pt x="340375" y="76136"/>
                </a:lnTo>
                <a:lnTo>
                  <a:pt x="351327" y="76136"/>
                </a:lnTo>
                <a:lnTo>
                  <a:pt x="352915" y="74513"/>
                </a:lnTo>
                <a:lnTo>
                  <a:pt x="354897" y="69552"/>
                </a:lnTo>
                <a:lnTo>
                  <a:pt x="354897" y="59086"/>
                </a:lnTo>
                <a:lnTo>
                  <a:pt x="353724" y="54667"/>
                </a:lnTo>
                <a:lnTo>
                  <a:pt x="350790" y="50429"/>
                </a:lnTo>
                <a:close/>
              </a:path>
              <a:path w="1391285" h="85725">
                <a:moveTo>
                  <a:pt x="372941" y="17950"/>
                </a:moveTo>
                <a:lnTo>
                  <a:pt x="363919" y="17950"/>
                </a:lnTo>
                <a:lnTo>
                  <a:pt x="363919" y="84618"/>
                </a:lnTo>
                <a:lnTo>
                  <a:pt x="372941" y="84618"/>
                </a:lnTo>
                <a:lnTo>
                  <a:pt x="372941" y="17950"/>
                </a:lnTo>
                <a:close/>
              </a:path>
              <a:path w="1391285" h="85725">
                <a:moveTo>
                  <a:pt x="404067" y="0"/>
                </a:moveTo>
                <a:lnTo>
                  <a:pt x="399286" y="5231"/>
                </a:lnTo>
                <a:lnTo>
                  <a:pt x="404247" y="11455"/>
                </a:lnTo>
                <a:lnTo>
                  <a:pt x="410201" y="14522"/>
                </a:lnTo>
                <a:lnTo>
                  <a:pt x="424003" y="14522"/>
                </a:lnTo>
                <a:lnTo>
                  <a:pt x="430048" y="11455"/>
                </a:lnTo>
                <a:lnTo>
                  <a:pt x="433476" y="7305"/>
                </a:lnTo>
                <a:lnTo>
                  <a:pt x="412455" y="7305"/>
                </a:lnTo>
                <a:lnTo>
                  <a:pt x="408127" y="4871"/>
                </a:lnTo>
                <a:lnTo>
                  <a:pt x="404067" y="0"/>
                </a:lnTo>
                <a:close/>
              </a:path>
              <a:path w="1391285" h="85725">
                <a:moveTo>
                  <a:pt x="430227" y="0"/>
                </a:moveTo>
                <a:lnTo>
                  <a:pt x="426257" y="4871"/>
                </a:lnTo>
                <a:lnTo>
                  <a:pt x="421930" y="7305"/>
                </a:lnTo>
                <a:lnTo>
                  <a:pt x="433476" y="7305"/>
                </a:lnTo>
                <a:lnTo>
                  <a:pt x="435189" y="5231"/>
                </a:lnTo>
                <a:lnTo>
                  <a:pt x="430227" y="0"/>
                </a:lnTo>
                <a:close/>
              </a:path>
              <a:path w="1391285" h="85725">
                <a:moveTo>
                  <a:pt x="398653" y="17950"/>
                </a:moveTo>
                <a:lnTo>
                  <a:pt x="389721" y="17950"/>
                </a:lnTo>
                <a:lnTo>
                  <a:pt x="389721" y="84618"/>
                </a:lnTo>
                <a:lnTo>
                  <a:pt x="395044" y="84618"/>
                </a:lnTo>
                <a:lnTo>
                  <a:pt x="407908" y="68199"/>
                </a:lnTo>
                <a:lnTo>
                  <a:pt x="398653" y="68199"/>
                </a:lnTo>
                <a:lnTo>
                  <a:pt x="398653" y="17950"/>
                </a:lnTo>
                <a:close/>
              </a:path>
              <a:path w="1391285" h="85725">
                <a:moveTo>
                  <a:pt x="443127" y="34639"/>
                </a:moveTo>
                <a:lnTo>
                  <a:pt x="434199" y="34639"/>
                </a:lnTo>
                <a:lnTo>
                  <a:pt x="434199" y="84618"/>
                </a:lnTo>
                <a:lnTo>
                  <a:pt x="443127" y="84618"/>
                </a:lnTo>
                <a:lnTo>
                  <a:pt x="443127" y="34639"/>
                </a:lnTo>
                <a:close/>
              </a:path>
              <a:path w="1391285" h="85725">
                <a:moveTo>
                  <a:pt x="443127" y="17950"/>
                </a:moveTo>
                <a:lnTo>
                  <a:pt x="438076" y="17950"/>
                </a:lnTo>
                <a:lnTo>
                  <a:pt x="398653" y="68199"/>
                </a:lnTo>
                <a:lnTo>
                  <a:pt x="407908" y="68199"/>
                </a:lnTo>
                <a:lnTo>
                  <a:pt x="434199" y="34639"/>
                </a:lnTo>
                <a:lnTo>
                  <a:pt x="443127" y="34639"/>
                </a:lnTo>
                <a:lnTo>
                  <a:pt x="443127" y="17950"/>
                </a:lnTo>
                <a:close/>
              </a:path>
              <a:path w="1391285" h="85725">
                <a:moveTo>
                  <a:pt x="486611" y="17950"/>
                </a:moveTo>
                <a:lnTo>
                  <a:pt x="482281" y="17950"/>
                </a:lnTo>
                <a:lnTo>
                  <a:pt x="482281" y="84618"/>
                </a:lnTo>
                <a:lnTo>
                  <a:pt x="491211" y="84618"/>
                </a:lnTo>
                <a:lnTo>
                  <a:pt x="491211" y="39603"/>
                </a:lnTo>
                <a:lnTo>
                  <a:pt x="501339" y="39603"/>
                </a:lnTo>
                <a:lnTo>
                  <a:pt x="486611" y="17950"/>
                </a:lnTo>
                <a:close/>
              </a:path>
              <a:path w="1391285" h="85725">
                <a:moveTo>
                  <a:pt x="548408" y="39603"/>
                </a:moveTo>
                <a:lnTo>
                  <a:pt x="539386" y="39603"/>
                </a:lnTo>
                <a:lnTo>
                  <a:pt x="539386" y="84618"/>
                </a:lnTo>
                <a:lnTo>
                  <a:pt x="548408" y="84618"/>
                </a:lnTo>
                <a:lnTo>
                  <a:pt x="548408" y="39603"/>
                </a:lnTo>
                <a:close/>
              </a:path>
              <a:path w="1391285" h="85725">
                <a:moveTo>
                  <a:pt x="501339" y="39603"/>
                </a:moveTo>
                <a:lnTo>
                  <a:pt x="491211" y="39603"/>
                </a:lnTo>
                <a:lnTo>
                  <a:pt x="514126" y="73253"/>
                </a:lnTo>
                <a:lnTo>
                  <a:pt x="516473" y="73253"/>
                </a:lnTo>
                <a:lnTo>
                  <a:pt x="525320" y="60261"/>
                </a:lnTo>
                <a:lnTo>
                  <a:pt x="515390" y="60261"/>
                </a:lnTo>
                <a:lnTo>
                  <a:pt x="501339" y="39603"/>
                </a:lnTo>
                <a:close/>
              </a:path>
              <a:path w="1391285" h="85725">
                <a:moveTo>
                  <a:pt x="548408" y="17950"/>
                </a:moveTo>
                <a:lnTo>
                  <a:pt x="543987" y="17950"/>
                </a:lnTo>
                <a:lnTo>
                  <a:pt x="515390" y="60261"/>
                </a:lnTo>
                <a:lnTo>
                  <a:pt x="525320" y="60261"/>
                </a:lnTo>
                <a:lnTo>
                  <a:pt x="539386" y="39603"/>
                </a:lnTo>
                <a:lnTo>
                  <a:pt x="548408" y="39603"/>
                </a:lnTo>
                <a:lnTo>
                  <a:pt x="548408" y="17950"/>
                </a:lnTo>
                <a:close/>
              </a:path>
              <a:path w="1391285" h="85725">
                <a:moveTo>
                  <a:pt x="574116" y="17950"/>
                </a:moveTo>
                <a:lnTo>
                  <a:pt x="565185" y="17950"/>
                </a:lnTo>
                <a:lnTo>
                  <a:pt x="565185" y="84618"/>
                </a:lnTo>
                <a:lnTo>
                  <a:pt x="570509" y="84618"/>
                </a:lnTo>
                <a:lnTo>
                  <a:pt x="583372" y="68199"/>
                </a:lnTo>
                <a:lnTo>
                  <a:pt x="574116" y="68199"/>
                </a:lnTo>
                <a:lnTo>
                  <a:pt x="574116" y="17950"/>
                </a:lnTo>
                <a:close/>
              </a:path>
              <a:path w="1391285" h="85725">
                <a:moveTo>
                  <a:pt x="618591" y="34639"/>
                </a:moveTo>
                <a:lnTo>
                  <a:pt x="609663" y="34639"/>
                </a:lnTo>
                <a:lnTo>
                  <a:pt x="609663" y="84618"/>
                </a:lnTo>
                <a:lnTo>
                  <a:pt x="618591" y="84618"/>
                </a:lnTo>
                <a:lnTo>
                  <a:pt x="618591" y="34639"/>
                </a:lnTo>
                <a:close/>
              </a:path>
              <a:path w="1391285" h="85725">
                <a:moveTo>
                  <a:pt x="618591" y="17950"/>
                </a:moveTo>
                <a:lnTo>
                  <a:pt x="613540" y="17950"/>
                </a:lnTo>
                <a:lnTo>
                  <a:pt x="574116" y="68199"/>
                </a:lnTo>
                <a:lnTo>
                  <a:pt x="583372" y="68199"/>
                </a:lnTo>
                <a:lnTo>
                  <a:pt x="609663" y="34639"/>
                </a:lnTo>
                <a:lnTo>
                  <a:pt x="618591" y="34639"/>
                </a:lnTo>
                <a:lnTo>
                  <a:pt x="618591" y="17950"/>
                </a:lnTo>
                <a:close/>
              </a:path>
              <a:path w="1391285" h="85725">
                <a:moveTo>
                  <a:pt x="644571" y="17950"/>
                </a:moveTo>
                <a:lnTo>
                  <a:pt x="635461" y="17950"/>
                </a:lnTo>
                <a:lnTo>
                  <a:pt x="635461" y="84618"/>
                </a:lnTo>
                <a:lnTo>
                  <a:pt x="644571" y="84618"/>
                </a:lnTo>
                <a:lnTo>
                  <a:pt x="644571" y="54756"/>
                </a:lnTo>
                <a:lnTo>
                  <a:pt x="687062" y="54756"/>
                </a:lnTo>
                <a:lnTo>
                  <a:pt x="687062" y="46098"/>
                </a:lnTo>
                <a:lnTo>
                  <a:pt x="644571" y="46098"/>
                </a:lnTo>
                <a:lnTo>
                  <a:pt x="644571" y="17950"/>
                </a:lnTo>
                <a:close/>
              </a:path>
              <a:path w="1391285" h="85725">
                <a:moveTo>
                  <a:pt x="687062" y="54756"/>
                </a:moveTo>
                <a:lnTo>
                  <a:pt x="678041" y="54756"/>
                </a:lnTo>
                <a:lnTo>
                  <a:pt x="678041" y="84618"/>
                </a:lnTo>
                <a:lnTo>
                  <a:pt x="687062" y="84618"/>
                </a:lnTo>
                <a:lnTo>
                  <a:pt x="687062" y="54756"/>
                </a:lnTo>
                <a:close/>
              </a:path>
              <a:path w="1391285" h="85725">
                <a:moveTo>
                  <a:pt x="687062" y="17950"/>
                </a:moveTo>
                <a:lnTo>
                  <a:pt x="678041" y="17950"/>
                </a:lnTo>
                <a:lnTo>
                  <a:pt x="678041" y="46098"/>
                </a:lnTo>
                <a:lnTo>
                  <a:pt x="687062" y="46098"/>
                </a:lnTo>
                <a:lnTo>
                  <a:pt x="687062" y="17950"/>
                </a:lnTo>
                <a:close/>
              </a:path>
              <a:path w="1391285" h="85725">
                <a:moveTo>
                  <a:pt x="712774" y="17950"/>
                </a:moveTo>
                <a:lnTo>
                  <a:pt x="703842" y="17950"/>
                </a:lnTo>
                <a:lnTo>
                  <a:pt x="703842" y="84618"/>
                </a:lnTo>
                <a:lnTo>
                  <a:pt x="709166" y="84618"/>
                </a:lnTo>
                <a:lnTo>
                  <a:pt x="722030" y="68199"/>
                </a:lnTo>
                <a:lnTo>
                  <a:pt x="712774" y="68199"/>
                </a:lnTo>
                <a:lnTo>
                  <a:pt x="712774" y="17950"/>
                </a:lnTo>
                <a:close/>
              </a:path>
              <a:path w="1391285" h="85725">
                <a:moveTo>
                  <a:pt x="757248" y="34639"/>
                </a:moveTo>
                <a:lnTo>
                  <a:pt x="748320" y="34639"/>
                </a:lnTo>
                <a:lnTo>
                  <a:pt x="748320" y="84618"/>
                </a:lnTo>
                <a:lnTo>
                  <a:pt x="757248" y="84618"/>
                </a:lnTo>
                <a:lnTo>
                  <a:pt x="757248" y="34639"/>
                </a:lnTo>
                <a:close/>
              </a:path>
              <a:path w="1391285" h="85725">
                <a:moveTo>
                  <a:pt x="757248" y="17950"/>
                </a:moveTo>
                <a:lnTo>
                  <a:pt x="752198" y="17950"/>
                </a:lnTo>
                <a:lnTo>
                  <a:pt x="712774" y="68199"/>
                </a:lnTo>
                <a:lnTo>
                  <a:pt x="722030" y="68199"/>
                </a:lnTo>
                <a:lnTo>
                  <a:pt x="748320" y="34639"/>
                </a:lnTo>
                <a:lnTo>
                  <a:pt x="757248" y="34639"/>
                </a:lnTo>
                <a:lnTo>
                  <a:pt x="757248" y="17950"/>
                </a:lnTo>
                <a:close/>
              </a:path>
              <a:path w="1391285" h="85725">
                <a:moveTo>
                  <a:pt x="805423" y="17950"/>
                </a:moveTo>
                <a:lnTo>
                  <a:pt x="796401" y="17950"/>
                </a:lnTo>
                <a:lnTo>
                  <a:pt x="796401" y="84618"/>
                </a:lnTo>
                <a:lnTo>
                  <a:pt x="877686" y="84618"/>
                </a:lnTo>
                <a:lnTo>
                  <a:pt x="877686" y="75957"/>
                </a:lnTo>
                <a:lnTo>
                  <a:pt x="805423" y="75957"/>
                </a:lnTo>
                <a:lnTo>
                  <a:pt x="805423" y="17950"/>
                </a:lnTo>
                <a:close/>
              </a:path>
              <a:path w="1391285" h="85725">
                <a:moveTo>
                  <a:pt x="841509" y="17950"/>
                </a:moveTo>
                <a:lnTo>
                  <a:pt x="832578" y="17950"/>
                </a:lnTo>
                <a:lnTo>
                  <a:pt x="832578" y="75957"/>
                </a:lnTo>
                <a:lnTo>
                  <a:pt x="841509" y="75957"/>
                </a:lnTo>
                <a:lnTo>
                  <a:pt x="841509" y="17950"/>
                </a:lnTo>
                <a:close/>
              </a:path>
              <a:path w="1391285" h="85725">
                <a:moveTo>
                  <a:pt x="877686" y="17950"/>
                </a:moveTo>
                <a:lnTo>
                  <a:pt x="868754" y="17950"/>
                </a:lnTo>
                <a:lnTo>
                  <a:pt x="868754" y="75957"/>
                </a:lnTo>
                <a:lnTo>
                  <a:pt x="877686" y="75957"/>
                </a:lnTo>
                <a:lnTo>
                  <a:pt x="877686" y="17950"/>
                </a:lnTo>
                <a:close/>
              </a:path>
              <a:path w="1391285" h="85725">
                <a:moveTo>
                  <a:pt x="919093" y="17950"/>
                </a:moveTo>
                <a:lnTo>
                  <a:pt x="914219" y="17950"/>
                </a:lnTo>
                <a:lnTo>
                  <a:pt x="887248" y="84618"/>
                </a:lnTo>
                <a:lnTo>
                  <a:pt x="897079" y="84618"/>
                </a:lnTo>
                <a:lnTo>
                  <a:pt x="903847" y="67298"/>
                </a:lnTo>
                <a:lnTo>
                  <a:pt x="938857" y="67298"/>
                </a:lnTo>
                <a:lnTo>
                  <a:pt x="935461" y="58817"/>
                </a:lnTo>
                <a:lnTo>
                  <a:pt x="906914" y="58817"/>
                </a:lnTo>
                <a:lnTo>
                  <a:pt x="916566" y="33649"/>
                </a:lnTo>
                <a:lnTo>
                  <a:pt x="925381" y="33649"/>
                </a:lnTo>
                <a:lnTo>
                  <a:pt x="919093" y="17950"/>
                </a:lnTo>
                <a:close/>
              </a:path>
              <a:path w="1391285" h="85725">
                <a:moveTo>
                  <a:pt x="938857" y="67298"/>
                </a:moveTo>
                <a:lnTo>
                  <a:pt x="929195" y="67298"/>
                </a:lnTo>
                <a:lnTo>
                  <a:pt x="935963" y="84618"/>
                </a:lnTo>
                <a:lnTo>
                  <a:pt x="945794" y="84618"/>
                </a:lnTo>
                <a:lnTo>
                  <a:pt x="938857" y="67298"/>
                </a:lnTo>
                <a:close/>
              </a:path>
              <a:path w="1391285" h="85725">
                <a:moveTo>
                  <a:pt x="925381" y="33649"/>
                </a:moveTo>
                <a:lnTo>
                  <a:pt x="916566" y="33649"/>
                </a:lnTo>
                <a:lnTo>
                  <a:pt x="926128" y="58817"/>
                </a:lnTo>
                <a:lnTo>
                  <a:pt x="935461" y="58817"/>
                </a:lnTo>
                <a:lnTo>
                  <a:pt x="925381" y="33649"/>
                </a:lnTo>
                <a:close/>
              </a:path>
              <a:path w="1391285" h="85725">
                <a:moveTo>
                  <a:pt x="964378" y="17950"/>
                </a:moveTo>
                <a:lnTo>
                  <a:pt x="955356" y="17950"/>
                </a:lnTo>
                <a:lnTo>
                  <a:pt x="955356" y="84618"/>
                </a:lnTo>
                <a:lnTo>
                  <a:pt x="1036641" y="84618"/>
                </a:lnTo>
                <a:lnTo>
                  <a:pt x="1036641" y="75957"/>
                </a:lnTo>
                <a:lnTo>
                  <a:pt x="964378" y="75957"/>
                </a:lnTo>
                <a:lnTo>
                  <a:pt x="964378" y="17950"/>
                </a:lnTo>
                <a:close/>
              </a:path>
              <a:path w="1391285" h="85725">
                <a:moveTo>
                  <a:pt x="1000464" y="17950"/>
                </a:moveTo>
                <a:lnTo>
                  <a:pt x="991533" y="17950"/>
                </a:lnTo>
                <a:lnTo>
                  <a:pt x="991533" y="75957"/>
                </a:lnTo>
                <a:lnTo>
                  <a:pt x="1000464" y="75957"/>
                </a:lnTo>
                <a:lnTo>
                  <a:pt x="1000464" y="17950"/>
                </a:lnTo>
                <a:close/>
              </a:path>
              <a:path w="1391285" h="85725">
                <a:moveTo>
                  <a:pt x="1036641" y="17950"/>
                </a:moveTo>
                <a:lnTo>
                  <a:pt x="1027709" y="17950"/>
                </a:lnTo>
                <a:lnTo>
                  <a:pt x="1027709" y="75957"/>
                </a:lnTo>
                <a:lnTo>
                  <a:pt x="1036641" y="75957"/>
                </a:lnTo>
                <a:lnTo>
                  <a:pt x="1036641" y="17950"/>
                </a:lnTo>
                <a:close/>
              </a:path>
              <a:path w="1391285" h="85725">
                <a:moveTo>
                  <a:pt x="1046382" y="76410"/>
                </a:moveTo>
                <a:lnTo>
                  <a:pt x="1047012" y="84618"/>
                </a:lnTo>
                <a:lnTo>
                  <a:pt x="1048006" y="84978"/>
                </a:lnTo>
                <a:lnTo>
                  <a:pt x="1049360" y="85158"/>
                </a:lnTo>
                <a:lnTo>
                  <a:pt x="1057297" y="85158"/>
                </a:lnTo>
                <a:lnTo>
                  <a:pt x="1062078" y="82091"/>
                </a:lnTo>
                <a:lnTo>
                  <a:pt x="1065227" y="76680"/>
                </a:lnTo>
                <a:lnTo>
                  <a:pt x="1048365" y="76680"/>
                </a:lnTo>
                <a:lnTo>
                  <a:pt x="1047466" y="76591"/>
                </a:lnTo>
                <a:lnTo>
                  <a:pt x="1046382" y="76410"/>
                </a:lnTo>
                <a:close/>
              </a:path>
              <a:path w="1391285" h="85725">
                <a:moveTo>
                  <a:pt x="1101232" y="26611"/>
                </a:moveTo>
                <a:lnTo>
                  <a:pt x="1092210" y="26611"/>
                </a:lnTo>
                <a:lnTo>
                  <a:pt x="1092210" y="84618"/>
                </a:lnTo>
                <a:lnTo>
                  <a:pt x="1101232" y="84618"/>
                </a:lnTo>
                <a:lnTo>
                  <a:pt x="1101232" y="26611"/>
                </a:lnTo>
                <a:close/>
              </a:path>
              <a:path w="1391285" h="85725">
                <a:moveTo>
                  <a:pt x="1101232" y="17950"/>
                </a:moveTo>
                <a:lnTo>
                  <a:pt x="1066949" y="17950"/>
                </a:lnTo>
                <a:lnTo>
                  <a:pt x="1065994" y="27604"/>
                </a:lnTo>
                <a:lnTo>
                  <a:pt x="1065415" y="34279"/>
                </a:lnTo>
                <a:lnTo>
                  <a:pt x="1064875" y="38790"/>
                </a:lnTo>
                <a:lnTo>
                  <a:pt x="1064605" y="41677"/>
                </a:lnTo>
                <a:lnTo>
                  <a:pt x="1063341" y="51598"/>
                </a:lnTo>
                <a:lnTo>
                  <a:pt x="1062892" y="53856"/>
                </a:lnTo>
                <a:lnTo>
                  <a:pt x="1061538" y="61074"/>
                </a:lnTo>
                <a:lnTo>
                  <a:pt x="1059550" y="69192"/>
                </a:lnTo>
                <a:lnTo>
                  <a:pt x="1056937" y="72619"/>
                </a:lnTo>
                <a:lnTo>
                  <a:pt x="1055041" y="75327"/>
                </a:lnTo>
                <a:lnTo>
                  <a:pt x="1052517" y="76680"/>
                </a:lnTo>
                <a:lnTo>
                  <a:pt x="1065227" y="76680"/>
                </a:lnTo>
                <a:lnTo>
                  <a:pt x="1067403" y="72889"/>
                </a:lnTo>
                <a:lnTo>
                  <a:pt x="1068847" y="69282"/>
                </a:lnTo>
                <a:lnTo>
                  <a:pt x="1070016" y="64141"/>
                </a:lnTo>
                <a:lnTo>
                  <a:pt x="1070650" y="61525"/>
                </a:lnTo>
                <a:lnTo>
                  <a:pt x="1073447" y="42487"/>
                </a:lnTo>
                <a:lnTo>
                  <a:pt x="1074257" y="34189"/>
                </a:lnTo>
                <a:lnTo>
                  <a:pt x="1074707" y="30129"/>
                </a:lnTo>
                <a:lnTo>
                  <a:pt x="1074887" y="27604"/>
                </a:lnTo>
                <a:lnTo>
                  <a:pt x="1074981" y="26611"/>
                </a:lnTo>
                <a:lnTo>
                  <a:pt x="1101232" y="26611"/>
                </a:lnTo>
                <a:lnTo>
                  <a:pt x="1101232" y="17950"/>
                </a:lnTo>
                <a:close/>
              </a:path>
              <a:path w="1391285" h="85725">
                <a:moveTo>
                  <a:pt x="1127210" y="17950"/>
                </a:moveTo>
                <a:lnTo>
                  <a:pt x="1118281" y="17950"/>
                </a:lnTo>
                <a:lnTo>
                  <a:pt x="1118281" y="84618"/>
                </a:lnTo>
                <a:lnTo>
                  <a:pt x="1149583" y="84618"/>
                </a:lnTo>
                <a:lnTo>
                  <a:pt x="1155268" y="82635"/>
                </a:lnTo>
                <a:lnTo>
                  <a:pt x="1159145" y="78573"/>
                </a:lnTo>
                <a:lnTo>
                  <a:pt x="1161529" y="76136"/>
                </a:lnTo>
                <a:lnTo>
                  <a:pt x="1127210" y="76136"/>
                </a:lnTo>
                <a:lnTo>
                  <a:pt x="1127210" y="50429"/>
                </a:lnTo>
                <a:lnTo>
                  <a:pt x="1160992" y="50429"/>
                </a:lnTo>
                <a:lnTo>
                  <a:pt x="1157521" y="45195"/>
                </a:lnTo>
                <a:lnTo>
                  <a:pt x="1150757" y="41948"/>
                </a:lnTo>
                <a:lnTo>
                  <a:pt x="1127210" y="41948"/>
                </a:lnTo>
                <a:lnTo>
                  <a:pt x="1127210" y="17950"/>
                </a:lnTo>
                <a:close/>
              </a:path>
              <a:path w="1391285" h="85725">
                <a:moveTo>
                  <a:pt x="1160992" y="50429"/>
                </a:moveTo>
                <a:lnTo>
                  <a:pt x="1151208" y="50429"/>
                </a:lnTo>
                <a:lnTo>
                  <a:pt x="1155807" y="56019"/>
                </a:lnTo>
                <a:lnTo>
                  <a:pt x="1155807" y="70816"/>
                </a:lnTo>
                <a:lnTo>
                  <a:pt x="1150576" y="76136"/>
                </a:lnTo>
                <a:lnTo>
                  <a:pt x="1161529" y="76136"/>
                </a:lnTo>
                <a:lnTo>
                  <a:pt x="1163116" y="74513"/>
                </a:lnTo>
                <a:lnTo>
                  <a:pt x="1165099" y="69552"/>
                </a:lnTo>
                <a:lnTo>
                  <a:pt x="1165099" y="59086"/>
                </a:lnTo>
                <a:lnTo>
                  <a:pt x="1163925" y="54667"/>
                </a:lnTo>
                <a:lnTo>
                  <a:pt x="1160992" y="50429"/>
                </a:lnTo>
                <a:close/>
              </a:path>
              <a:path w="1391285" h="85725">
                <a:moveTo>
                  <a:pt x="1183143" y="17950"/>
                </a:moveTo>
                <a:lnTo>
                  <a:pt x="1174121" y="17950"/>
                </a:lnTo>
                <a:lnTo>
                  <a:pt x="1174121" y="84618"/>
                </a:lnTo>
                <a:lnTo>
                  <a:pt x="1183143" y="84618"/>
                </a:lnTo>
                <a:lnTo>
                  <a:pt x="1183143" y="17950"/>
                </a:lnTo>
                <a:close/>
              </a:path>
              <a:path w="1391285" h="85725">
                <a:moveTo>
                  <a:pt x="1244400" y="61164"/>
                </a:moveTo>
                <a:lnTo>
                  <a:pt x="1235378" y="61164"/>
                </a:lnTo>
                <a:lnTo>
                  <a:pt x="1235378" y="84618"/>
                </a:lnTo>
                <a:lnTo>
                  <a:pt x="1244400" y="84618"/>
                </a:lnTo>
                <a:lnTo>
                  <a:pt x="1244400" y="61164"/>
                </a:lnTo>
                <a:close/>
              </a:path>
              <a:path w="1391285" h="85725">
                <a:moveTo>
                  <a:pt x="1205246" y="17950"/>
                </a:moveTo>
                <a:lnTo>
                  <a:pt x="1196225" y="17950"/>
                </a:lnTo>
                <a:lnTo>
                  <a:pt x="1196225" y="42487"/>
                </a:lnTo>
                <a:lnTo>
                  <a:pt x="1197808" y="52027"/>
                </a:lnTo>
                <a:lnTo>
                  <a:pt x="1202394" y="58852"/>
                </a:lnTo>
                <a:lnTo>
                  <a:pt x="1209736" y="62952"/>
                </a:lnTo>
                <a:lnTo>
                  <a:pt x="1219589" y="64321"/>
                </a:lnTo>
                <a:lnTo>
                  <a:pt x="1224464" y="64321"/>
                </a:lnTo>
                <a:lnTo>
                  <a:pt x="1229694" y="63238"/>
                </a:lnTo>
                <a:lnTo>
                  <a:pt x="1235378" y="61164"/>
                </a:lnTo>
                <a:lnTo>
                  <a:pt x="1244400" y="61164"/>
                </a:lnTo>
                <a:lnTo>
                  <a:pt x="1244400" y="55570"/>
                </a:lnTo>
                <a:lnTo>
                  <a:pt x="1214718" y="55570"/>
                </a:lnTo>
                <a:lnTo>
                  <a:pt x="1211021" y="54396"/>
                </a:lnTo>
                <a:lnTo>
                  <a:pt x="1208650" y="52027"/>
                </a:lnTo>
                <a:lnTo>
                  <a:pt x="1206419" y="49616"/>
                </a:lnTo>
                <a:lnTo>
                  <a:pt x="1205246" y="45648"/>
                </a:lnTo>
                <a:lnTo>
                  <a:pt x="1205246" y="17950"/>
                </a:lnTo>
                <a:close/>
              </a:path>
              <a:path w="1391285" h="85725">
                <a:moveTo>
                  <a:pt x="1244400" y="17950"/>
                </a:moveTo>
                <a:lnTo>
                  <a:pt x="1235378" y="17950"/>
                </a:lnTo>
                <a:lnTo>
                  <a:pt x="1235378" y="52322"/>
                </a:lnTo>
                <a:lnTo>
                  <a:pt x="1229874" y="54486"/>
                </a:lnTo>
                <a:lnTo>
                  <a:pt x="1224643" y="55570"/>
                </a:lnTo>
                <a:lnTo>
                  <a:pt x="1244400" y="55570"/>
                </a:lnTo>
                <a:lnTo>
                  <a:pt x="1244400" y="17950"/>
                </a:lnTo>
                <a:close/>
              </a:path>
              <a:path w="1391285" h="85725">
                <a:moveTo>
                  <a:pt x="1291398" y="16780"/>
                </a:moveTo>
                <a:lnTo>
                  <a:pt x="1259453" y="38249"/>
                </a:lnTo>
                <a:lnTo>
                  <a:pt x="1256939" y="51688"/>
                </a:lnTo>
                <a:lnTo>
                  <a:pt x="1257514" y="58180"/>
                </a:lnTo>
                <a:lnTo>
                  <a:pt x="1291128" y="85702"/>
                </a:lnTo>
                <a:lnTo>
                  <a:pt x="1298097" y="85076"/>
                </a:lnTo>
                <a:lnTo>
                  <a:pt x="1304524" y="83198"/>
                </a:lnTo>
                <a:lnTo>
                  <a:pt x="1310411" y="80068"/>
                </a:lnTo>
                <a:lnTo>
                  <a:pt x="1314215" y="76950"/>
                </a:lnTo>
                <a:lnTo>
                  <a:pt x="1284274" y="76950"/>
                </a:lnTo>
                <a:lnTo>
                  <a:pt x="1278319" y="74513"/>
                </a:lnTo>
                <a:lnTo>
                  <a:pt x="1273539" y="69642"/>
                </a:lnTo>
                <a:lnTo>
                  <a:pt x="1268754" y="64682"/>
                </a:lnTo>
                <a:lnTo>
                  <a:pt x="1266357" y="58727"/>
                </a:lnTo>
                <a:lnTo>
                  <a:pt x="1266320" y="44114"/>
                </a:lnTo>
                <a:lnTo>
                  <a:pt x="1268754" y="38070"/>
                </a:lnTo>
                <a:lnTo>
                  <a:pt x="1278500" y="28145"/>
                </a:lnTo>
                <a:lnTo>
                  <a:pt x="1284453" y="25618"/>
                </a:lnTo>
                <a:lnTo>
                  <a:pt x="1314134" y="25618"/>
                </a:lnTo>
                <a:lnTo>
                  <a:pt x="1310428" y="22525"/>
                </a:lnTo>
                <a:lnTo>
                  <a:pt x="1304592" y="19339"/>
                </a:lnTo>
                <a:lnTo>
                  <a:pt x="1298248" y="17421"/>
                </a:lnTo>
                <a:lnTo>
                  <a:pt x="1291398" y="16780"/>
                </a:lnTo>
                <a:close/>
              </a:path>
              <a:path w="1391285" h="85725">
                <a:moveTo>
                  <a:pt x="1314134" y="25618"/>
                </a:moveTo>
                <a:lnTo>
                  <a:pt x="1298436" y="25618"/>
                </a:lnTo>
                <a:lnTo>
                  <a:pt x="1304391" y="28055"/>
                </a:lnTo>
                <a:lnTo>
                  <a:pt x="1314132" y="37976"/>
                </a:lnTo>
                <a:lnTo>
                  <a:pt x="1316569" y="44114"/>
                </a:lnTo>
                <a:lnTo>
                  <a:pt x="1316569" y="58727"/>
                </a:lnTo>
                <a:lnTo>
                  <a:pt x="1314132" y="64771"/>
                </a:lnTo>
                <a:lnTo>
                  <a:pt x="1309262" y="69642"/>
                </a:lnTo>
                <a:lnTo>
                  <a:pt x="1304480" y="74513"/>
                </a:lnTo>
                <a:lnTo>
                  <a:pt x="1298526" y="76950"/>
                </a:lnTo>
                <a:lnTo>
                  <a:pt x="1314215" y="76950"/>
                </a:lnTo>
                <a:lnTo>
                  <a:pt x="1325951" y="51329"/>
                </a:lnTo>
                <a:lnTo>
                  <a:pt x="1325309" y="44479"/>
                </a:lnTo>
                <a:lnTo>
                  <a:pt x="1323425" y="38249"/>
                </a:lnTo>
                <a:lnTo>
                  <a:pt x="1323304" y="37976"/>
                </a:lnTo>
                <a:lnTo>
                  <a:pt x="1320204" y="32301"/>
                </a:lnTo>
                <a:lnTo>
                  <a:pt x="1315756" y="26972"/>
                </a:lnTo>
                <a:lnTo>
                  <a:pt x="1314134" y="25618"/>
                </a:lnTo>
                <a:close/>
              </a:path>
              <a:path w="1391285" h="85725">
                <a:moveTo>
                  <a:pt x="1347417" y="17950"/>
                </a:moveTo>
                <a:lnTo>
                  <a:pt x="1338397" y="17950"/>
                </a:lnTo>
                <a:lnTo>
                  <a:pt x="1338397" y="84618"/>
                </a:lnTo>
                <a:lnTo>
                  <a:pt x="1347417" y="84618"/>
                </a:lnTo>
                <a:lnTo>
                  <a:pt x="1347417" y="66125"/>
                </a:lnTo>
                <a:lnTo>
                  <a:pt x="1356530" y="55389"/>
                </a:lnTo>
                <a:lnTo>
                  <a:pt x="1367325" y="55389"/>
                </a:lnTo>
                <a:lnTo>
                  <a:pt x="1366367" y="54216"/>
                </a:lnTo>
                <a:lnTo>
                  <a:pt x="1347417" y="54216"/>
                </a:lnTo>
                <a:lnTo>
                  <a:pt x="1347417" y="17950"/>
                </a:lnTo>
                <a:close/>
              </a:path>
              <a:path w="1391285" h="85725">
                <a:moveTo>
                  <a:pt x="1367325" y="55389"/>
                </a:moveTo>
                <a:lnTo>
                  <a:pt x="1356530" y="55389"/>
                </a:lnTo>
                <a:lnTo>
                  <a:pt x="1379987" y="84618"/>
                </a:lnTo>
                <a:lnTo>
                  <a:pt x="1391173" y="84618"/>
                </a:lnTo>
                <a:lnTo>
                  <a:pt x="1367325" y="55389"/>
                </a:lnTo>
                <a:close/>
              </a:path>
              <a:path w="1391285" h="85725">
                <a:moveTo>
                  <a:pt x="1388734" y="17950"/>
                </a:moveTo>
                <a:lnTo>
                  <a:pt x="1378000" y="17950"/>
                </a:lnTo>
                <a:lnTo>
                  <a:pt x="1347417" y="54216"/>
                </a:lnTo>
                <a:lnTo>
                  <a:pt x="1366367" y="54216"/>
                </a:lnTo>
                <a:lnTo>
                  <a:pt x="1362393" y="49345"/>
                </a:lnTo>
                <a:lnTo>
                  <a:pt x="1388734" y="1795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9892" y="3835429"/>
            <a:ext cx="1381334" cy="857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4130" y="4137094"/>
            <a:ext cx="2624395" cy="16493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5094" y="5095170"/>
            <a:ext cx="3479264" cy="6684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4130" y="4421800"/>
            <a:ext cx="1781804" cy="15847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4130" y="2701425"/>
            <a:ext cx="2166713" cy="17453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374130" y="5574956"/>
            <a:ext cx="744855" cy="67310"/>
          </a:xfrm>
          <a:custGeom>
            <a:avLst/>
            <a:gdLst/>
            <a:ahLst/>
            <a:cxnLst/>
            <a:rect l="l" t="t" r="r" b="b"/>
            <a:pathLst>
              <a:path w="744854" h="67310">
                <a:moveTo>
                  <a:pt x="4330" y="0"/>
                </a:moveTo>
                <a:lnTo>
                  <a:pt x="0" y="0"/>
                </a:lnTo>
                <a:lnTo>
                  <a:pt x="0" y="66667"/>
                </a:lnTo>
                <a:lnTo>
                  <a:pt x="8930" y="66667"/>
                </a:lnTo>
                <a:lnTo>
                  <a:pt x="8930" y="21653"/>
                </a:lnTo>
                <a:lnTo>
                  <a:pt x="19058" y="21653"/>
                </a:lnTo>
                <a:lnTo>
                  <a:pt x="4330" y="0"/>
                </a:lnTo>
                <a:close/>
              </a:path>
              <a:path w="744854" h="67310">
                <a:moveTo>
                  <a:pt x="66127" y="21653"/>
                </a:moveTo>
                <a:lnTo>
                  <a:pt x="57106" y="21653"/>
                </a:lnTo>
                <a:lnTo>
                  <a:pt x="57106" y="66667"/>
                </a:lnTo>
                <a:lnTo>
                  <a:pt x="66127" y="66667"/>
                </a:lnTo>
                <a:lnTo>
                  <a:pt x="66127" y="21653"/>
                </a:lnTo>
                <a:close/>
              </a:path>
              <a:path w="744854" h="67310">
                <a:moveTo>
                  <a:pt x="19058" y="21653"/>
                </a:moveTo>
                <a:lnTo>
                  <a:pt x="8930" y="21653"/>
                </a:lnTo>
                <a:lnTo>
                  <a:pt x="31845" y="55302"/>
                </a:lnTo>
                <a:lnTo>
                  <a:pt x="34192" y="55302"/>
                </a:lnTo>
                <a:lnTo>
                  <a:pt x="43039" y="42310"/>
                </a:lnTo>
                <a:lnTo>
                  <a:pt x="33108" y="42310"/>
                </a:lnTo>
                <a:lnTo>
                  <a:pt x="19058" y="21653"/>
                </a:lnTo>
                <a:close/>
              </a:path>
              <a:path w="744854" h="67310">
                <a:moveTo>
                  <a:pt x="66127" y="0"/>
                </a:moveTo>
                <a:lnTo>
                  <a:pt x="61706" y="0"/>
                </a:lnTo>
                <a:lnTo>
                  <a:pt x="33108" y="42310"/>
                </a:lnTo>
                <a:lnTo>
                  <a:pt x="43039" y="42310"/>
                </a:lnTo>
                <a:lnTo>
                  <a:pt x="57106" y="21653"/>
                </a:lnTo>
                <a:lnTo>
                  <a:pt x="66127" y="21653"/>
                </a:lnTo>
                <a:lnTo>
                  <a:pt x="66127" y="0"/>
                </a:lnTo>
                <a:close/>
              </a:path>
              <a:path w="744854" h="67310">
                <a:moveTo>
                  <a:pt x="91834" y="0"/>
                </a:moveTo>
                <a:lnTo>
                  <a:pt x="82904" y="0"/>
                </a:lnTo>
                <a:lnTo>
                  <a:pt x="82904" y="66667"/>
                </a:lnTo>
                <a:lnTo>
                  <a:pt x="88228" y="66667"/>
                </a:lnTo>
                <a:lnTo>
                  <a:pt x="101090" y="50248"/>
                </a:lnTo>
                <a:lnTo>
                  <a:pt x="91834" y="50248"/>
                </a:lnTo>
                <a:lnTo>
                  <a:pt x="91834" y="0"/>
                </a:lnTo>
                <a:close/>
              </a:path>
              <a:path w="744854" h="67310">
                <a:moveTo>
                  <a:pt x="136310" y="16689"/>
                </a:moveTo>
                <a:lnTo>
                  <a:pt x="127382" y="16689"/>
                </a:lnTo>
                <a:lnTo>
                  <a:pt x="127382" y="66667"/>
                </a:lnTo>
                <a:lnTo>
                  <a:pt x="136310" y="66667"/>
                </a:lnTo>
                <a:lnTo>
                  <a:pt x="136310" y="16689"/>
                </a:lnTo>
                <a:close/>
              </a:path>
              <a:path w="744854" h="67310">
                <a:moveTo>
                  <a:pt x="136310" y="0"/>
                </a:moveTo>
                <a:lnTo>
                  <a:pt x="131259" y="0"/>
                </a:lnTo>
                <a:lnTo>
                  <a:pt x="91834" y="50248"/>
                </a:lnTo>
                <a:lnTo>
                  <a:pt x="101090" y="50248"/>
                </a:lnTo>
                <a:lnTo>
                  <a:pt x="127382" y="16689"/>
                </a:lnTo>
                <a:lnTo>
                  <a:pt x="136310" y="16689"/>
                </a:lnTo>
                <a:lnTo>
                  <a:pt x="136310" y="0"/>
                </a:lnTo>
                <a:close/>
              </a:path>
              <a:path w="744854" h="67310">
                <a:moveTo>
                  <a:pt x="162290" y="0"/>
                </a:moveTo>
                <a:lnTo>
                  <a:pt x="153179" y="0"/>
                </a:lnTo>
                <a:lnTo>
                  <a:pt x="153179" y="66667"/>
                </a:lnTo>
                <a:lnTo>
                  <a:pt x="162290" y="66667"/>
                </a:lnTo>
                <a:lnTo>
                  <a:pt x="162290" y="36805"/>
                </a:lnTo>
                <a:lnTo>
                  <a:pt x="204782" y="36805"/>
                </a:lnTo>
                <a:lnTo>
                  <a:pt x="204782" y="28148"/>
                </a:lnTo>
                <a:lnTo>
                  <a:pt x="162290" y="28148"/>
                </a:lnTo>
                <a:lnTo>
                  <a:pt x="162290" y="0"/>
                </a:lnTo>
                <a:close/>
              </a:path>
              <a:path w="744854" h="67310">
                <a:moveTo>
                  <a:pt x="204782" y="36805"/>
                </a:moveTo>
                <a:lnTo>
                  <a:pt x="195760" y="36805"/>
                </a:lnTo>
                <a:lnTo>
                  <a:pt x="195760" y="66667"/>
                </a:lnTo>
                <a:lnTo>
                  <a:pt x="204782" y="66667"/>
                </a:lnTo>
                <a:lnTo>
                  <a:pt x="204782" y="36805"/>
                </a:lnTo>
                <a:close/>
              </a:path>
              <a:path w="744854" h="67310">
                <a:moveTo>
                  <a:pt x="204782" y="0"/>
                </a:moveTo>
                <a:lnTo>
                  <a:pt x="195760" y="0"/>
                </a:lnTo>
                <a:lnTo>
                  <a:pt x="195760" y="28148"/>
                </a:lnTo>
                <a:lnTo>
                  <a:pt x="204782" y="28148"/>
                </a:lnTo>
                <a:lnTo>
                  <a:pt x="204782" y="0"/>
                </a:lnTo>
                <a:close/>
              </a:path>
              <a:path w="744854" h="67310">
                <a:moveTo>
                  <a:pt x="230493" y="0"/>
                </a:moveTo>
                <a:lnTo>
                  <a:pt x="221561" y="0"/>
                </a:lnTo>
                <a:lnTo>
                  <a:pt x="221561" y="66667"/>
                </a:lnTo>
                <a:lnTo>
                  <a:pt x="226885" y="66667"/>
                </a:lnTo>
                <a:lnTo>
                  <a:pt x="239748" y="50248"/>
                </a:lnTo>
                <a:lnTo>
                  <a:pt x="230493" y="50248"/>
                </a:lnTo>
                <a:lnTo>
                  <a:pt x="230493" y="0"/>
                </a:lnTo>
                <a:close/>
              </a:path>
              <a:path w="744854" h="67310">
                <a:moveTo>
                  <a:pt x="274967" y="16689"/>
                </a:moveTo>
                <a:lnTo>
                  <a:pt x="266039" y="16689"/>
                </a:lnTo>
                <a:lnTo>
                  <a:pt x="266039" y="66667"/>
                </a:lnTo>
                <a:lnTo>
                  <a:pt x="274967" y="66667"/>
                </a:lnTo>
                <a:lnTo>
                  <a:pt x="274967" y="16689"/>
                </a:lnTo>
                <a:close/>
              </a:path>
              <a:path w="744854" h="67310">
                <a:moveTo>
                  <a:pt x="274967" y="0"/>
                </a:moveTo>
                <a:lnTo>
                  <a:pt x="269916" y="0"/>
                </a:lnTo>
                <a:lnTo>
                  <a:pt x="230493" y="50248"/>
                </a:lnTo>
                <a:lnTo>
                  <a:pt x="239748" y="50248"/>
                </a:lnTo>
                <a:lnTo>
                  <a:pt x="266039" y="16689"/>
                </a:lnTo>
                <a:lnTo>
                  <a:pt x="274967" y="16689"/>
                </a:lnTo>
                <a:lnTo>
                  <a:pt x="274967" y="0"/>
                </a:lnTo>
                <a:close/>
              </a:path>
              <a:path w="744854" h="67310">
                <a:moveTo>
                  <a:pt x="324225" y="37619"/>
                </a:moveTo>
                <a:lnTo>
                  <a:pt x="289403" y="37619"/>
                </a:lnTo>
                <a:lnTo>
                  <a:pt x="289403" y="45737"/>
                </a:lnTo>
                <a:lnTo>
                  <a:pt x="324225" y="45737"/>
                </a:lnTo>
                <a:lnTo>
                  <a:pt x="324225" y="37619"/>
                </a:lnTo>
                <a:close/>
              </a:path>
              <a:path w="744854" h="67310">
                <a:moveTo>
                  <a:pt x="370683" y="0"/>
                </a:moveTo>
                <a:lnTo>
                  <a:pt x="338568" y="0"/>
                </a:lnTo>
                <a:lnTo>
                  <a:pt x="338568" y="66667"/>
                </a:lnTo>
                <a:lnTo>
                  <a:pt x="372581" y="66667"/>
                </a:lnTo>
                <a:lnTo>
                  <a:pt x="377631" y="64773"/>
                </a:lnTo>
                <a:lnTo>
                  <a:pt x="381240" y="60982"/>
                </a:lnTo>
                <a:lnTo>
                  <a:pt x="383972" y="58186"/>
                </a:lnTo>
                <a:lnTo>
                  <a:pt x="347499" y="58186"/>
                </a:lnTo>
                <a:lnTo>
                  <a:pt x="347499" y="35182"/>
                </a:lnTo>
                <a:lnTo>
                  <a:pt x="384078" y="35182"/>
                </a:lnTo>
                <a:lnTo>
                  <a:pt x="382413" y="32478"/>
                </a:lnTo>
                <a:lnTo>
                  <a:pt x="374205" y="30220"/>
                </a:lnTo>
                <a:lnTo>
                  <a:pt x="379705" y="28148"/>
                </a:lnTo>
                <a:lnTo>
                  <a:pt x="380468" y="26974"/>
                </a:lnTo>
                <a:lnTo>
                  <a:pt x="347499" y="26974"/>
                </a:lnTo>
                <a:lnTo>
                  <a:pt x="347499" y="8390"/>
                </a:lnTo>
                <a:lnTo>
                  <a:pt x="381603" y="8390"/>
                </a:lnTo>
                <a:lnTo>
                  <a:pt x="378355" y="5053"/>
                </a:lnTo>
                <a:lnTo>
                  <a:pt x="375194" y="1717"/>
                </a:lnTo>
                <a:lnTo>
                  <a:pt x="370683" y="0"/>
                </a:lnTo>
                <a:close/>
              </a:path>
              <a:path w="744854" h="67310">
                <a:moveTo>
                  <a:pt x="384078" y="35182"/>
                </a:moveTo>
                <a:lnTo>
                  <a:pt x="372671" y="35182"/>
                </a:lnTo>
                <a:lnTo>
                  <a:pt x="377451" y="40506"/>
                </a:lnTo>
                <a:lnTo>
                  <a:pt x="377451" y="49888"/>
                </a:lnTo>
                <a:lnTo>
                  <a:pt x="376278" y="52595"/>
                </a:lnTo>
                <a:lnTo>
                  <a:pt x="373934" y="54848"/>
                </a:lnTo>
                <a:lnTo>
                  <a:pt x="371678" y="57106"/>
                </a:lnTo>
                <a:lnTo>
                  <a:pt x="368520" y="58186"/>
                </a:lnTo>
                <a:lnTo>
                  <a:pt x="383972" y="58186"/>
                </a:lnTo>
                <a:lnTo>
                  <a:pt x="384940" y="57195"/>
                </a:lnTo>
                <a:lnTo>
                  <a:pt x="386744" y="52685"/>
                </a:lnTo>
                <a:lnTo>
                  <a:pt x="386744" y="39513"/>
                </a:lnTo>
                <a:lnTo>
                  <a:pt x="384078" y="35182"/>
                </a:lnTo>
                <a:close/>
              </a:path>
              <a:path w="744854" h="67310">
                <a:moveTo>
                  <a:pt x="381603" y="8390"/>
                </a:moveTo>
                <a:lnTo>
                  <a:pt x="370144" y="8390"/>
                </a:lnTo>
                <a:lnTo>
                  <a:pt x="374025" y="12541"/>
                </a:lnTo>
                <a:lnTo>
                  <a:pt x="374025" y="22373"/>
                </a:lnTo>
                <a:lnTo>
                  <a:pt x="370053" y="26974"/>
                </a:lnTo>
                <a:lnTo>
                  <a:pt x="380468" y="26974"/>
                </a:lnTo>
                <a:lnTo>
                  <a:pt x="383226" y="22732"/>
                </a:lnTo>
                <a:lnTo>
                  <a:pt x="383226" y="12268"/>
                </a:lnTo>
                <a:lnTo>
                  <a:pt x="381603" y="8390"/>
                </a:lnTo>
                <a:close/>
              </a:path>
              <a:path w="744854" h="67310">
                <a:moveTo>
                  <a:pt x="440693" y="0"/>
                </a:moveTo>
                <a:lnTo>
                  <a:pt x="399192" y="0"/>
                </a:lnTo>
                <a:lnTo>
                  <a:pt x="399192" y="66667"/>
                </a:lnTo>
                <a:lnTo>
                  <a:pt x="440693" y="66667"/>
                </a:lnTo>
                <a:lnTo>
                  <a:pt x="440693" y="58096"/>
                </a:lnTo>
                <a:lnTo>
                  <a:pt x="408214" y="58096"/>
                </a:lnTo>
                <a:lnTo>
                  <a:pt x="408214" y="37078"/>
                </a:lnTo>
                <a:lnTo>
                  <a:pt x="438256" y="37078"/>
                </a:lnTo>
                <a:lnTo>
                  <a:pt x="438256" y="28507"/>
                </a:lnTo>
                <a:lnTo>
                  <a:pt x="408214" y="28507"/>
                </a:lnTo>
                <a:lnTo>
                  <a:pt x="408214" y="8571"/>
                </a:lnTo>
                <a:lnTo>
                  <a:pt x="440693" y="8571"/>
                </a:lnTo>
                <a:lnTo>
                  <a:pt x="440693" y="0"/>
                </a:lnTo>
                <a:close/>
              </a:path>
              <a:path w="744854" h="67310">
                <a:moveTo>
                  <a:pt x="483454" y="0"/>
                </a:moveTo>
                <a:lnTo>
                  <a:pt x="454131" y="0"/>
                </a:lnTo>
                <a:lnTo>
                  <a:pt x="454131" y="66667"/>
                </a:lnTo>
                <a:lnTo>
                  <a:pt x="463153" y="66667"/>
                </a:lnTo>
                <a:lnTo>
                  <a:pt x="463153" y="41136"/>
                </a:lnTo>
                <a:lnTo>
                  <a:pt x="482820" y="41136"/>
                </a:lnTo>
                <a:lnTo>
                  <a:pt x="488325" y="39152"/>
                </a:lnTo>
                <a:lnTo>
                  <a:pt x="492202" y="35182"/>
                </a:lnTo>
                <a:lnTo>
                  <a:pt x="494531" y="32748"/>
                </a:lnTo>
                <a:lnTo>
                  <a:pt x="463153" y="32748"/>
                </a:lnTo>
                <a:lnTo>
                  <a:pt x="463153" y="8481"/>
                </a:lnTo>
                <a:lnTo>
                  <a:pt x="494611" y="8481"/>
                </a:lnTo>
                <a:lnTo>
                  <a:pt x="488774" y="2076"/>
                </a:lnTo>
                <a:lnTo>
                  <a:pt x="483454" y="0"/>
                </a:lnTo>
                <a:close/>
              </a:path>
              <a:path w="744854" h="67310">
                <a:moveTo>
                  <a:pt x="494611" y="8481"/>
                </a:moveTo>
                <a:lnTo>
                  <a:pt x="484624" y="8481"/>
                </a:lnTo>
                <a:lnTo>
                  <a:pt x="488955" y="13891"/>
                </a:lnTo>
                <a:lnTo>
                  <a:pt x="488955" y="27153"/>
                </a:lnTo>
                <a:lnTo>
                  <a:pt x="484444" y="32748"/>
                </a:lnTo>
                <a:lnTo>
                  <a:pt x="494531" y="32748"/>
                </a:lnTo>
                <a:lnTo>
                  <a:pt x="496083" y="31125"/>
                </a:lnTo>
                <a:lnTo>
                  <a:pt x="497977" y="26254"/>
                </a:lnTo>
                <a:lnTo>
                  <a:pt x="497977" y="14975"/>
                </a:lnTo>
                <a:lnTo>
                  <a:pt x="496172" y="10194"/>
                </a:lnTo>
                <a:lnTo>
                  <a:pt x="494611" y="8481"/>
                </a:lnTo>
                <a:close/>
              </a:path>
              <a:path w="744854" h="67310">
                <a:moveTo>
                  <a:pt x="530635" y="8751"/>
                </a:moveTo>
                <a:lnTo>
                  <a:pt x="521614" y="8751"/>
                </a:lnTo>
                <a:lnTo>
                  <a:pt x="521614" y="66667"/>
                </a:lnTo>
                <a:lnTo>
                  <a:pt x="530635" y="66667"/>
                </a:lnTo>
                <a:lnTo>
                  <a:pt x="530635" y="8751"/>
                </a:lnTo>
                <a:close/>
              </a:path>
              <a:path w="744854" h="67310">
                <a:moveTo>
                  <a:pt x="550392" y="0"/>
                </a:moveTo>
                <a:lnTo>
                  <a:pt x="501857" y="0"/>
                </a:lnTo>
                <a:lnTo>
                  <a:pt x="501857" y="8751"/>
                </a:lnTo>
                <a:lnTo>
                  <a:pt x="550392" y="8751"/>
                </a:lnTo>
                <a:lnTo>
                  <a:pt x="550392" y="0"/>
                </a:lnTo>
                <a:close/>
              </a:path>
              <a:path w="744854" h="67310">
                <a:moveTo>
                  <a:pt x="601541" y="0"/>
                </a:moveTo>
                <a:lnTo>
                  <a:pt x="560040" y="0"/>
                </a:lnTo>
                <a:lnTo>
                  <a:pt x="560040" y="66667"/>
                </a:lnTo>
                <a:lnTo>
                  <a:pt x="601541" y="66667"/>
                </a:lnTo>
                <a:lnTo>
                  <a:pt x="601541" y="58096"/>
                </a:lnTo>
                <a:lnTo>
                  <a:pt x="569061" y="58096"/>
                </a:lnTo>
                <a:lnTo>
                  <a:pt x="569061" y="37078"/>
                </a:lnTo>
                <a:lnTo>
                  <a:pt x="599104" y="37078"/>
                </a:lnTo>
                <a:lnTo>
                  <a:pt x="599104" y="28507"/>
                </a:lnTo>
                <a:lnTo>
                  <a:pt x="569061" y="28507"/>
                </a:lnTo>
                <a:lnTo>
                  <a:pt x="569061" y="8571"/>
                </a:lnTo>
                <a:lnTo>
                  <a:pt x="601541" y="8571"/>
                </a:lnTo>
                <a:lnTo>
                  <a:pt x="601541" y="0"/>
                </a:lnTo>
                <a:close/>
              </a:path>
              <a:path w="744854" h="67310">
                <a:moveTo>
                  <a:pt x="607856" y="58459"/>
                </a:moveTo>
                <a:lnTo>
                  <a:pt x="608486" y="66667"/>
                </a:lnTo>
                <a:lnTo>
                  <a:pt x="609479" y="67028"/>
                </a:lnTo>
                <a:lnTo>
                  <a:pt x="610833" y="67208"/>
                </a:lnTo>
                <a:lnTo>
                  <a:pt x="618770" y="67208"/>
                </a:lnTo>
                <a:lnTo>
                  <a:pt x="623552" y="64140"/>
                </a:lnTo>
                <a:lnTo>
                  <a:pt x="626700" y="58729"/>
                </a:lnTo>
                <a:lnTo>
                  <a:pt x="609840" y="58729"/>
                </a:lnTo>
                <a:lnTo>
                  <a:pt x="608939" y="58639"/>
                </a:lnTo>
                <a:lnTo>
                  <a:pt x="607856" y="58459"/>
                </a:lnTo>
                <a:close/>
              </a:path>
              <a:path w="744854" h="67310">
                <a:moveTo>
                  <a:pt x="662705" y="8661"/>
                </a:moveTo>
                <a:lnTo>
                  <a:pt x="653684" y="8661"/>
                </a:lnTo>
                <a:lnTo>
                  <a:pt x="653684" y="66667"/>
                </a:lnTo>
                <a:lnTo>
                  <a:pt x="662705" y="66667"/>
                </a:lnTo>
                <a:lnTo>
                  <a:pt x="662705" y="8661"/>
                </a:lnTo>
                <a:close/>
              </a:path>
              <a:path w="744854" h="67310">
                <a:moveTo>
                  <a:pt x="662705" y="0"/>
                </a:moveTo>
                <a:lnTo>
                  <a:pt x="628422" y="0"/>
                </a:lnTo>
                <a:lnTo>
                  <a:pt x="627467" y="9654"/>
                </a:lnTo>
                <a:lnTo>
                  <a:pt x="626888" y="16328"/>
                </a:lnTo>
                <a:lnTo>
                  <a:pt x="626348" y="20839"/>
                </a:lnTo>
                <a:lnTo>
                  <a:pt x="626079" y="23727"/>
                </a:lnTo>
                <a:lnTo>
                  <a:pt x="624815" y="33648"/>
                </a:lnTo>
                <a:lnTo>
                  <a:pt x="624365" y="35905"/>
                </a:lnTo>
                <a:lnTo>
                  <a:pt x="623011" y="43124"/>
                </a:lnTo>
                <a:lnTo>
                  <a:pt x="621024" y="51241"/>
                </a:lnTo>
                <a:lnTo>
                  <a:pt x="618411" y="54668"/>
                </a:lnTo>
                <a:lnTo>
                  <a:pt x="616513" y="57376"/>
                </a:lnTo>
                <a:lnTo>
                  <a:pt x="613990" y="58729"/>
                </a:lnTo>
                <a:lnTo>
                  <a:pt x="626700" y="58729"/>
                </a:lnTo>
                <a:lnTo>
                  <a:pt x="628876" y="54938"/>
                </a:lnTo>
                <a:lnTo>
                  <a:pt x="630320" y="51332"/>
                </a:lnTo>
                <a:lnTo>
                  <a:pt x="631489" y="46191"/>
                </a:lnTo>
                <a:lnTo>
                  <a:pt x="632123" y="43573"/>
                </a:lnTo>
                <a:lnTo>
                  <a:pt x="634919" y="24536"/>
                </a:lnTo>
                <a:lnTo>
                  <a:pt x="635730" y="16239"/>
                </a:lnTo>
                <a:lnTo>
                  <a:pt x="636181" y="12178"/>
                </a:lnTo>
                <a:lnTo>
                  <a:pt x="636360" y="9654"/>
                </a:lnTo>
                <a:lnTo>
                  <a:pt x="636454" y="8661"/>
                </a:lnTo>
                <a:lnTo>
                  <a:pt x="662705" y="8661"/>
                </a:lnTo>
                <a:lnTo>
                  <a:pt x="662705" y="0"/>
                </a:lnTo>
                <a:close/>
              </a:path>
              <a:path w="744854" h="67310">
                <a:moveTo>
                  <a:pt x="688682" y="0"/>
                </a:moveTo>
                <a:lnTo>
                  <a:pt x="679754" y="0"/>
                </a:lnTo>
                <a:lnTo>
                  <a:pt x="679754" y="66667"/>
                </a:lnTo>
                <a:lnTo>
                  <a:pt x="711056" y="66667"/>
                </a:lnTo>
                <a:lnTo>
                  <a:pt x="716741" y="64683"/>
                </a:lnTo>
                <a:lnTo>
                  <a:pt x="720618" y="60623"/>
                </a:lnTo>
                <a:lnTo>
                  <a:pt x="723001" y="58186"/>
                </a:lnTo>
                <a:lnTo>
                  <a:pt x="688682" y="58186"/>
                </a:lnTo>
                <a:lnTo>
                  <a:pt x="688682" y="32478"/>
                </a:lnTo>
                <a:lnTo>
                  <a:pt x="722466" y="32478"/>
                </a:lnTo>
                <a:lnTo>
                  <a:pt x="718995" y="27244"/>
                </a:lnTo>
                <a:lnTo>
                  <a:pt x="712231" y="23996"/>
                </a:lnTo>
                <a:lnTo>
                  <a:pt x="688682" y="23996"/>
                </a:lnTo>
                <a:lnTo>
                  <a:pt x="688682" y="0"/>
                </a:lnTo>
                <a:close/>
              </a:path>
              <a:path w="744854" h="67310">
                <a:moveTo>
                  <a:pt x="722466" y="32478"/>
                </a:moveTo>
                <a:lnTo>
                  <a:pt x="712680" y="32478"/>
                </a:lnTo>
                <a:lnTo>
                  <a:pt x="717282" y="38069"/>
                </a:lnTo>
                <a:lnTo>
                  <a:pt x="717282" y="52865"/>
                </a:lnTo>
                <a:lnTo>
                  <a:pt x="712050" y="58186"/>
                </a:lnTo>
                <a:lnTo>
                  <a:pt x="723001" y="58186"/>
                </a:lnTo>
                <a:lnTo>
                  <a:pt x="724589" y="56561"/>
                </a:lnTo>
                <a:lnTo>
                  <a:pt x="726573" y="51601"/>
                </a:lnTo>
                <a:lnTo>
                  <a:pt x="726573" y="41136"/>
                </a:lnTo>
                <a:lnTo>
                  <a:pt x="725399" y="36715"/>
                </a:lnTo>
                <a:lnTo>
                  <a:pt x="722466" y="32478"/>
                </a:lnTo>
                <a:close/>
              </a:path>
              <a:path w="744854" h="67310">
                <a:moveTo>
                  <a:pt x="744616" y="0"/>
                </a:moveTo>
                <a:lnTo>
                  <a:pt x="735594" y="0"/>
                </a:lnTo>
                <a:lnTo>
                  <a:pt x="735594" y="66667"/>
                </a:lnTo>
                <a:lnTo>
                  <a:pt x="744616" y="66667"/>
                </a:lnTo>
                <a:lnTo>
                  <a:pt x="744616" y="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67005" y="5844913"/>
            <a:ext cx="2101776" cy="9815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74130" y="6039456"/>
            <a:ext cx="1206503" cy="9815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74130" y="4711373"/>
            <a:ext cx="1110246" cy="16234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74130" y="3093919"/>
            <a:ext cx="2563624" cy="6684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74130" y="3572905"/>
            <a:ext cx="3228936" cy="1634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74130" y="5282211"/>
            <a:ext cx="912308" cy="15709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74130" y="3952554"/>
            <a:ext cx="1301821" cy="66845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4374130" y="4978660"/>
            <a:ext cx="1134745" cy="85725"/>
          </a:xfrm>
          <a:custGeom>
            <a:avLst/>
            <a:gdLst/>
            <a:ahLst/>
            <a:cxnLst/>
            <a:rect l="l" t="t" r="r" b="b"/>
            <a:pathLst>
              <a:path w="1134745" h="85725">
                <a:moveTo>
                  <a:pt x="4330" y="17948"/>
                </a:moveTo>
                <a:lnTo>
                  <a:pt x="0" y="17948"/>
                </a:lnTo>
                <a:lnTo>
                  <a:pt x="0" y="84617"/>
                </a:lnTo>
                <a:lnTo>
                  <a:pt x="8930" y="84617"/>
                </a:lnTo>
                <a:lnTo>
                  <a:pt x="8930" y="39602"/>
                </a:lnTo>
                <a:lnTo>
                  <a:pt x="19058" y="39602"/>
                </a:lnTo>
                <a:lnTo>
                  <a:pt x="4330" y="17948"/>
                </a:lnTo>
                <a:close/>
              </a:path>
              <a:path w="1134745" h="85725">
                <a:moveTo>
                  <a:pt x="66127" y="39602"/>
                </a:moveTo>
                <a:lnTo>
                  <a:pt x="57106" y="39602"/>
                </a:lnTo>
                <a:lnTo>
                  <a:pt x="57106" y="84617"/>
                </a:lnTo>
                <a:lnTo>
                  <a:pt x="66127" y="84617"/>
                </a:lnTo>
                <a:lnTo>
                  <a:pt x="66127" y="39602"/>
                </a:lnTo>
                <a:close/>
              </a:path>
              <a:path w="1134745" h="85725">
                <a:moveTo>
                  <a:pt x="19058" y="39602"/>
                </a:moveTo>
                <a:lnTo>
                  <a:pt x="8930" y="39602"/>
                </a:lnTo>
                <a:lnTo>
                  <a:pt x="31845" y="73252"/>
                </a:lnTo>
                <a:lnTo>
                  <a:pt x="34192" y="73252"/>
                </a:lnTo>
                <a:lnTo>
                  <a:pt x="43039" y="60260"/>
                </a:lnTo>
                <a:lnTo>
                  <a:pt x="33108" y="60260"/>
                </a:lnTo>
                <a:lnTo>
                  <a:pt x="19058" y="39602"/>
                </a:lnTo>
                <a:close/>
              </a:path>
              <a:path w="1134745" h="85725">
                <a:moveTo>
                  <a:pt x="66127" y="17948"/>
                </a:moveTo>
                <a:lnTo>
                  <a:pt x="61706" y="17948"/>
                </a:lnTo>
                <a:lnTo>
                  <a:pt x="33108" y="60260"/>
                </a:lnTo>
                <a:lnTo>
                  <a:pt x="43039" y="60260"/>
                </a:lnTo>
                <a:lnTo>
                  <a:pt x="57106" y="39602"/>
                </a:lnTo>
                <a:lnTo>
                  <a:pt x="66127" y="39602"/>
                </a:lnTo>
                <a:lnTo>
                  <a:pt x="66127" y="17948"/>
                </a:lnTo>
                <a:close/>
              </a:path>
              <a:path w="1134745" h="85725">
                <a:moveTo>
                  <a:pt x="91834" y="17948"/>
                </a:moveTo>
                <a:lnTo>
                  <a:pt x="82904" y="17948"/>
                </a:lnTo>
                <a:lnTo>
                  <a:pt x="82904" y="84617"/>
                </a:lnTo>
                <a:lnTo>
                  <a:pt x="88228" y="84617"/>
                </a:lnTo>
                <a:lnTo>
                  <a:pt x="101091" y="68197"/>
                </a:lnTo>
                <a:lnTo>
                  <a:pt x="91834" y="68197"/>
                </a:lnTo>
                <a:lnTo>
                  <a:pt x="91834" y="17948"/>
                </a:lnTo>
                <a:close/>
              </a:path>
              <a:path w="1134745" h="85725">
                <a:moveTo>
                  <a:pt x="136310" y="34637"/>
                </a:moveTo>
                <a:lnTo>
                  <a:pt x="127382" y="34637"/>
                </a:lnTo>
                <a:lnTo>
                  <a:pt x="127382" y="84617"/>
                </a:lnTo>
                <a:lnTo>
                  <a:pt x="136310" y="84617"/>
                </a:lnTo>
                <a:lnTo>
                  <a:pt x="136310" y="34637"/>
                </a:lnTo>
                <a:close/>
              </a:path>
              <a:path w="1134745" h="85725">
                <a:moveTo>
                  <a:pt x="136310" y="17948"/>
                </a:moveTo>
                <a:lnTo>
                  <a:pt x="131259" y="17948"/>
                </a:lnTo>
                <a:lnTo>
                  <a:pt x="91834" y="68197"/>
                </a:lnTo>
                <a:lnTo>
                  <a:pt x="101091" y="68197"/>
                </a:lnTo>
                <a:lnTo>
                  <a:pt x="127382" y="34637"/>
                </a:lnTo>
                <a:lnTo>
                  <a:pt x="136310" y="34637"/>
                </a:lnTo>
                <a:lnTo>
                  <a:pt x="136310" y="17948"/>
                </a:lnTo>
                <a:close/>
              </a:path>
              <a:path w="1134745" h="85725">
                <a:moveTo>
                  <a:pt x="162290" y="17948"/>
                </a:moveTo>
                <a:lnTo>
                  <a:pt x="153179" y="17948"/>
                </a:lnTo>
                <a:lnTo>
                  <a:pt x="153179" y="84617"/>
                </a:lnTo>
                <a:lnTo>
                  <a:pt x="162290" y="84617"/>
                </a:lnTo>
                <a:lnTo>
                  <a:pt x="162290" y="54754"/>
                </a:lnTo>
                <a:lnTo>
                  <a:pt x="204782" y="54754"/>
                </a:lnTo>
                <a:lnTo>
                  <a:pt x="204782" y="46097"/>
                </a:lnTo>
                <a:lnTo>
                  <a:pt x="162290" y="46097"/>
                </a:lnTo>
                <a:lnTo>
                  <a:pt x="162290" y="17948"/>
                </a:lnTo>
                <a:close/>
              </a:path>
              <a:path w="1134745" h="85725">
                <a:moveTo>
                  <a:pt x="204782" y="54754"/>
                </a:moveTo>
                <a:lnTo>
                  <a:pt x="195760" y="54754"/>
                </a:lnTo>
                <a:lnTo>
                  <a:pt x="195760" y="84617"/>
                </a:lnTo>
                <a:lnTo>
                  <a:pt x="204782" y="84617"/>
                </a:lnTo>
                <a:lnTo>
                  <a:pt x="204782" y="54754"/>
                </a:lnTo>
                <a:close/>
              </a:path>
              <a:path w="1134745" h="85725">
                <a:moveTo>
                  <a:pt x="204782" y="17948"/>
                </a:moveTo>
                <a:lnTo>
                  <a:pt x="195760" y="17948"/>
                </a:lnTo>
                <a:lnTo>
                  <a:pt x="195760" y="46097"/>
                </a:lnTo>
                <a:lnTo>
                  <a:pt x="204782" y="46097"/>
                </a:lnTo>
                <a:lnTo>
                  <a:pt x="204782" y="17948"/>
                </a:lnTo>
                <a:close/>
              </a:path>
              <a:path w="1134745" h="85725">
                <a:moveTo>
                  <a:pt x="230493" y="17948"/>
                </a:moveTo>
                <a:lnTo>
                  <a:pt x="221561" y="17948"/>
                </a:lnTo>
                <a:lnTo>
                  <a:pt x="221561" y="84617"/>
                </a:lnTo>
                <a:lnTo>
                  <a:pt x="226885" y="84617"/>
                </a:lnTo>
                <a:lnTo>
                  <a:pt x="239748" y="68197"/>
                </a:lnTo>
                <a:lnTo>
                  <a:pt x="230493" y="68197"/>
                </a:lnTo>
                <a:lnTo>
                  <a:pt x="230493" y="17948"/>
                </a:lnTo>
                <a:close/>
              </a:path>
              <a:path w="1134745" h="85725">
                <a:moveTo>
                  <a:pt x="274967" y="34637"/>
                </a:moveTo>
                <a:lnTo>
                  <a:pt x="266039" y="34637"/>
                </a:lnTo>
                <a:lnTo>
                  <a:pt x="266039" y="84617"/>
                </a:lnTo>
                <a:lnTo>
                  <a:pt x="274967" y="84617"/>
                </a:lnTo>
                <a:lnTo>
                  <a:pt x="274967" y="34637"/>
                </a:lnTo>
                <a:close/>
              </a:path>
              <a:path w="1134745" h="85725">
                <a:moveTo>
                  <a:pt x="274967" y="17948"/>
                </a:moveTo>
                <a:lnTo>
                  <a:pt x="269916" y="17948"/>
                </a:lnTo>
                <a:lnTo>
                  <a:pt x="230493" y="68197"/>
                </a:lnTo>
                <a:lnTo>
                  <a:pt x="239748" y="68197"/>
                </a:lnTo>
                <a:lnTo>
                  <a:pt x="266039" y="34637"/>
                </a:lnTo>
                <a:lnTo>
                  <a:pt x="274967" y="34637"/>
                </a:lnTo>
                <a:lnTo>
                  <a:pt x="274967" y="17948"/>
                </a:lnTo>
                <a:close/>
              </a:path>
              <a:path w="1134745" h="85725">
                <a:moveTo>
                  <a:pt x="324225" y="55568"/>
                </a:moveTo>
                <a:lnTo>
                  <a:pt x="289403" y="55568"/>
                </a:lnTo>
                <a:lnTo>
                  <a:pt x="289403" y="63686"/>
                </a:lnTo>
                <a:lnTo>
                  <a:pt x="324225" y="63686"/>
                </a:lnTo>
                <a:lnTo>
                  <a:pt x="324225" y="55568"/>
                </a:lnTo>
                <a:close/>
              </a:path>
              <a:path w="1134745" h="85725">
                <a:moveTo>
                  <a:pt x="374925" y="16779"/>
                </a:moveTo>
                <a:lnTo>
                  <a:pt x="368880" y="16779"/>
                </a:lnTo>
                <a:lnTo>
                  <a:pt x="361978" y="17389"/>
                </a:lnTo>
                <a:lnTo>
                  <a:pt x="334958" y="44270"/>
                </a:lnTo>
                <a:lnTo>
                  <a:pt x="334331" y="51508"/>
                </a:lnTo>
                <a:lnTo>
                  <a:pt x="334955" y="58667"/>
                </a:lnTo>
                <a:lnTo>
                  <a:pt x="368611" y="85610"/>
                </a:lnTo>
                <a:lnTo>
                  <a:pt x="377478" y="84573"/>
                </a:lnTo>
                <a:lnTo>
                  <a:pt x="385491" y="81640"/>
                </a:lnTo>
                <a:lnTo>
                  <a:pt x="392371" y="77084"/>
                </a:lnTo>
                <a:lnTo>
                  <a:pt x="392496" y="76949"/>
                </a:lnTo>
                <a:lnTo>
                  <a:pt x="361755" y="76949"/>
                </a:lnTo>
                <a:lnTo>
                  <a:pt x="355711" y="74602"/>
                </a:lnTo>
                <a:lnTo>
                  <a:pt x="350841" y="69820"/>
                </a:lnTo>
                <a:lnTo>
                  <a:pt x="346057" y="65040"/>
                </a:lnTo>
                <a:lnTo>
                  <a:pt x="343622" y="58996"/>
                </a:lnTo>
                <a:lnTo>
                  <a:pt x="343622" y="44113"/>
                </a:lnTo>
                <a:lnTo>
                  <a:pt x="346057" y="37885"/>
                </a:lnTo>
                <a:lnTo>
                  <a:pt x="355982" y="27964"/>
                </a:lnTo>
                <a:lnTo>
                  <a:pt x="361936" y="25526"/>
                </a:lnTo>
                <a:lnTo>
                  <a:pt x="393143" y="25526"/>
                </a:lnTo>
                <a:lnTo>
                  <a:pt x="390804" y="23453"/>
                </a:lnTo>
                <a:lnTo>
                  <a:pt x="385659" y="20835"/>
                </a:lnTo>
                <a:lnTo>
                  <a:pt x="380519" y="18133"/>
                </a:lnTo>
                <a:lnTo>
                  <a:pt x="374925" y="16779"/>
                </a:lnTo>
                <a:close/>
              </a:path>
              <a:path w="1134745" h="85725">
                <a:moveTo>
                  <a:pt x="391344" y="65674"/>
                </a:moveTo>
                <a:lnTo>
                  <a:pt x="385930" y="72618"/>
                </a:lnTo>
                <a:lnTo>
                  <a:pt x="377992" y="76949"/>
                </a:lnTo>
                <a:lnTo>
                  <a:pt x="392496" y="76949"/>
                </a:lnTo>
                <a:lnTo>
                  <a:pt x="397838" y="71174"/>
                </a:lnTo>
                <a:lnTo>
                  <a:pt x="391344" y="65674"/>
                </a:lnTo>
                <a:close/>
              </a:path>
              <a:path w="1134745" h="85725">
                <a:moveTo>
                  <a:pt x="393143" y="25526"/>
                </a:moveTo>
                <a:lnTo>
                  <a:pt x="377992" y="25526"/>
                </a:lnTo>
                <a:lnTo>
                  <a:pt x="385300" y="29317"/>
                </a:lnTo>
                <a:lnTo>
                  <a:pt x="390984" y="36986"/>
                </a:lnTo>
                <a:lnTo>
                  <a:pt x="397658" y="31391"/>
                </a:lnTo>
                <a:lnTo>
                  <a:pt x="394771" y="26970"/>
                </a:lnTo>
                <a:lnTo>
                  <a:pt x="393143" y="25526"/>
                </a:lnTo>
                <a:close/>
              </a:path>
              <a:path w="1134745" h="85725">
                <a:moveTo>
                  <a:pt x="432032" y="17948"/>
                </a:moveTo>
                <a:lnTo>
                  <a:pt x="427156" y="17948"/>
                </a:lnTo>
                <a:lnTo>
                  <a:pt x="400185" y="84617"/>
                </a:lnTo>
                <a:lnTo>
                  <a:pt x="410018" y="84617"/>
                </a:lnTo>
                <a:lnTo>
                  <a:pt x="416786" y="67297"/>
                </a:lnTo>
                <a:lnTo>
                  <a:pt x="451796" y="67297"/>
                </a:lnTo>
                <a:lnTo>
                  <a:pt x="448399" y="58816"/>
                </a:lnTo>
                <a:lnTo>
                  <a:pt x="419853" y="58816"/>
                </a:lnTo>
                <a:lnTo>
                  <a:pt x="429505" y="33648"/>
                </a:lnTo>
                <a:lnTo>
                  <a:pt x="438320" y="33648"/>
                </a:lnTo>
                <a:lnTo>
                  <a:pt x="432032" y="17948"/>
                </a:lnTo>
                <a:close/>
              </a:path>
              <a:path w="1134745" h="85725">
                <a:moveTo>
                  <a:pt x="451796" y="67297"/>
                </a:moveTo>
                <a:lnTo>
                  <a:pt x="442133" y="67297"/>
                </a:lnTo>
                <a:lnTo>
                  <a:pt x="448901" y="84617"/>
                </a:lnTo>
                <a:lnTo>
                  <a:pt x="458732" y="84617"/>
                </a:lnTo>
                <a:lnTo>
                  <a:pt x="451796" y="67297"/>
                </a:lnTo>
                <a:close/>
              </a:path>
              <a:path w="1134745" h="85725">
                <a:moveTo>
                  <a:pt x="438320" y="33648"/>
                </a:moveTo>
                <a:lnTo>
                  <a:pt x="429505" y="33648"/>
                </a:lnTo>
                <a:lnTo>
                  <a:pt x="439065" y="58816"/>
                </a:lnTo>
                <a:lnTo>
                  <a:pt x="448399" y="58816"/>
                </a:lnTo>
                <a:lnTo>
                  <a:pt x="438320" y="33648"/>
                </a:lnTo>
                <a:close/>
              </a:path>
              <a:path w="1134745" h="85725">
                <a:moveTo>
                  <a:pt x="461170" y="76409"/>
                </a:moveTo>
                <a:lnTo>
                  <a:pt x="461799" y="84617"/>
                </a:lnTo>
                <a:lnTo>
                  <a:pt x="462794" y="84976"/>
                </a:lnTo>
                <a:lnTo>
                  <a:pt x="464146" y="85157"/>
                </a:lnTo>
                <a:lnTo>
                  <a:pt x="472085" y="85157"/>
                </a:lnTo>
                <a:lnTo>
                  <a:pt x="476865" y="82090"/>
                </a:lnTo>
                <a:lnTo>
                  <a:pt x="480015" y="76678"/>
                </a:lnTo>
                <a:lnTo>
                  <a:pt x="463153" y="76678"/>
                </a:lnTo>
                <a:lnTo>
                  <a:pt x="462253" y="76589"/>
                </a:lnTo>
                <a:lnTo>
                  <a:pt x="461170" y="76409"/>
                </a:lnTo>
                <a:close/>
              </a:path>
              <a:path w="1134745" h="85725">
                <a:moveTo>
                  <a:pt x="516020" y="26610"/>
                </a:moveTo>
                <a:lnTo>
                  <a:pt x="506997" y="26610"/>
                </a:lnTo>
                <a:lnTo>
                  <a:pt x="506997" y="84617"/>
                </a:lnTo>
                <a:lnTo>
                  <a:pt x="516020" y="84617"/>
                </a:lnTo>
                <a:lnTo>
                  <a:pt x="516020" y="26610"/>
                </a:lnTo>
                <a:close/>
              </a:path>
              <a:path w="1134745" h="85725">
                <a:moveTo>
                  <a:pt x="516020" y="17948"/>
                </a:moveTo>
                <a:lnTo>
                  <a:pt x="481736" y="17948"/>
                </a:lnTo>
                <a:lnTo>
                  <a:pt x="480782" y="27604"/>
                </a:lnTo>
                <a:lnTo>
                  <a:pt x="480203" y="34278"/>
                </a:lnTo>
                <a:lnTo>
                  <a:pt x="479663" y="38789"/>
                </a:lnTo>
                <a:lnTo>
                  <a:pt x="479393" y="41676"/>
                </a:lnTo>
                <a:lnTo>
                  <a:pt x="478129" y="51597"/>
                </a:lnTo>
                <a:lnTo>
                  <a:pt x="477680" y="53855"/>
                </a:lnTo>
                <a:lnTo>
                  <a:pt x="476326" y="61073"/>
                </a:lnTo>
                <a:lnTo>
                  <a:pt x="474338" y="69190"/>
                </a:lnTo>
                <a:lnTo>
                  <a:pt x="471724" y="72618"/>
                </a:lnTo>
                <a:lnTo>
                  <a:pt x="469827" y="75326"/>
                </a:lnTo>
                <a:lnTo>
                  <a:pt x="467304" y="76678"/>
                </a:lnTo>
                <a:lnTo>
                  <a:pt x="480015" y="76678"/>
                </a:lnTo>
                <a:lnTo>
                  <a:pt x="482191" y="72889"/>
                </a:lnTo>
                <a:lnTo>
                  <a:pt x="483633" y="69281"/>
                </a:lnTo>
                <a:lnTo>
                  <a:pt x="484804" y="64140"/>
                </a:lnTo>
                <a:lnTo>
                  <a:pt x="485437" y="61523"/>
                </a:lnTo>
                <a:lnTo>
                  <a:pt x="488234" y="42486"/>
                </a:lnTo>
                <a:lnTo>
                  <a:pt x="489045" y="34188"/>
                </a:lnTo>
                <a:lnTo>
                  <a:pt x="489494" y="30128"/>
                </a:lnTo>
                <a:lnTo>
                  <a:pt x="489675" y="27604"/>
                </a:lnTo>
                <a:lnTo>
                  <a:pt x="489769" y="26610"/>
                </a:lnTo>
                <a:lnTo>
                  <a:pt x="516020" y="26610"/>
                </a:lnTo>
                <a:lnTo>
                  <a:pt x="516020" y="17948"/>
                </a:lnTo>
                <a:close/>
              </a:path>
              <a:path w="1134745" h="85725">
                <a:moveTo>
                  <a:pt x="557427" y="17948"/>
                </a:moveTo>
                <a:lnTo>
                  <a:pt x="552552" y="17948"/>
                </a:lnTo>
                <a:lnTo>
                  <a:pt x="525581" y="84617"/>
                </a:lnTo>
                <a:lnTo>
                  <a:pt x="535412" y="84617"/>
                </a:lnTo>
                <a:lnTo>
                  <a:pt x="542180" y="67297"/>
                </a:lnTo>
                <a:lnTo>
                  <a:pt x="577190" y="67297"/>
                </a:lnTo>
                <a:lnTo>
                  <a:pt x="573794" y="58816"/>
                </a:lnTo>
                <a:lnTo>
                  <a:pt x="545247" y="58816"/>
                </a:lnTo>
                <a:lnTo>
                  <a:pt x="554899" y="33648"/>
                </a:lnTo>
                <a:lnTo>
                  <a:pt x="563714" y="33648"/>
                </a:lnTo>
                <a:lnTo>
                  <a:pt x="557427" y="17948"/>
                </a:lnTo>
                <a:close/>
              </a:path>
              <a:path w="1134745" h="85725">
                <a:moveTo>
                  <a:pt x="577190" y="67297"/>
                </a:moveTo>
                <a:lnTo>
                  <a:pt x="567528" y="67297"/>
                </a:lnTo>
                <a:lnTo>
                  <a:pt x="574296" y="84617"/>
                </a:lnTo>
                <a:lnTo>
                  <a:pt x="584127" y="84617"/>
                </a:lnTo>
                <a:lnTo>
                  <a:pt x="577190" y="67297"/>
                </a:lnTo>
                <a:close/>
              </a:path>
              <a:path w="1134745" h="85725">
                <a:moveTo>
                  <a:pt x="609479" y="26700"/>
                </a:moveTo>
                <a:lnTo>
                  <a:pt x="600457" y="26700"/>
                </a:lnTo>
                <a:lnTo>
                  <a:pt x="600457" y="84617"/>
                </a:lnTo>
                <a:lnTo>
                  <a:pt x="609479" y="84617"/>
                </a:lnTo>
                <a:lnTo>
                  <a:pt x="609479" y="26700"/>
                </a:lnTo>
                <a:close/>
              </a:path>
              <a:path w="1134745" h="85725">
                <a:moveTo>
                  <a:pt x="563714" y="33648"/>
                </a:moveTo>
                <a:lnTo>
                  <a:pt x="554899" y="33648"/>
                </a:lnTo>
                <a:lnTo>
                  <a:pt x="564461" y="58816"/>
                </a:lnTo>
                <a:lnTo>
                  <a:pt x="573794" y="58816"/>
                </a:lnTo>
                <a:lnTo>
                  <a:pt x="563714" y="33648"/>
                </a:lnTo>
                <a:close/>
              </a:path>
              <a:path w="1134745" h="85725">
                <a:moveTo>
                  <a:pt x="629236" y="17948"/>
                </a:moveTo>
                <a:lnTo>
                  <a:pt x="580701" y="17948"/>
                </a:lnTo>
                <a:lnTo>
                  <a:pt x="580701" y="26700"/>
                </a:lnTo>
                <a:lnTo>
                  <a:pt x="629236" y="26700"/>
                </a:lnTo>
                <a:lnTo>
                  <a:pt x="629236" y="17948"/>
                </a:lnTo>
                <a:close/>
              </a:path>
              <a:path w="1134745" h="85725">
                <a:moveTo>
                  <a:pt x="694367" y="16779"/>
                </a:moveTo>
                <a:lnTo>
                  <a:pt x="688323" y="16779"/>
                </a:lnTo>
                <a:lnTo>
                  <a:pt x="681421" y="17389"/>
                </a:lnTo>
                <a:lnTo>
                  <a:pt x="654401" y="44270"/>
                </a:lnTo>
                <a:lnTo>
                  <a:pt x="653774" y="51508"/>
                </a:lnTo>
                <a:lnTo>
                  <a:pt x="654398" y="58667"/>
                </a:lnTo>
                <a:lnTo>
                  <a:pt x="688052" y="85610"/>
                </a:lnTo>
                <a:lnTo>
                  <a:pt x="696920" y="84573"/>
                </a:lnTo>
                <a:lnTo>
                  <a:pt x="704933" y="81640"/>
                </a:lnTo>
                <a:lnTo>
                  <a:pt x="711813" y="77084"/>
                </a:lnTo>
                <a:lnTo>
                  <a:pt x="711938" y="76949"/>
                </a:lnTo>
                <a:lnTo>
                  <a:pt x="681198" y="76949"/>
                </a:lnTo>
                <a:lnTo>
                  <a:pt x="675153" y="74602"/>
                </a:lnTo>
                <a:lnTo>
                  <a:pt x="670283" y="69820"/>
                </a:lnTo>
                <a:lnTo>
                  <a:pt x="665499" y="65040"/>
                </a:lnTo>
                <a:lnTo>
                  <a:pt x="663065" y="58996"/>
                </a:lnTo>
                <a:lnTo>
                  <a:pt x="663065" y="44113"/>
                </a:lnTo>
                <a:lnTo>
                  <a:pt x="665499" y="37885"/>
                </a:lnTo>
                <a:lnTo>
                  <a:pt x="675424" y="27964"/>
                </a:lnTo>
                <a:lnTo>
                  <a:pt x="681379" y="25526"/>
                </a:lnTo>
                <a:lnTo>
                  <a:pt x="712585" y="25526"/>
                </a:lnTo>
                <a:lnTo>
                  <a:pt x="710247" y="23453"/>
                </a:lnTo>
                <a:lnTo>
                  <a:pt x="705102" y="20835"/>
                </a:lnTo>
                <a:lnTo>
                  <a:pt x="699961" y="18133"/>
                </a:lnTo>
                <a:lnTo>
                  <a:pt x="694367" y="16779"/>
                </a:lnTo>
                <a:close/>
              </a:path>
              <a:path w="1134745" h="85725">
                <a:moveTo>
                  <a:pt x="710787" y="65674"/>
                </a:moveTo>
                <a:lnTo>
                  <a:pt x="705373" y="72618"/>
                </a:lnTo>
                <a:lnTo>
                  <a:pt x="697434" y="76949"/>
                </a:lnTo>
                <a:lnTo>
                  <a:pt x="711938" y="76949"/>
                </a:lnTo>
                <a:lnTo>
                  <a:pt x="717282" y="71174"/>
                </a:lnTo>
                <a:lnTo>
                  <a:pt x="710787" y="65674"/>
                </a:lnTo>
                <a:close/>
              </a:path>
              <a:path w="1134745" h="85725">
                <a:moveTo>
                  <a:pt x="712585" y="25526"/>
                </a:moveTo>
                <a:lnTo>
                  <a:pt x="697434" y="25526"/>
                </a:lnTo>
                <a:lnTo>
                  <a:pt x="704742" y="29317"/>
                </a:lnTo>
                <a:lnTo>
                  <a:pt x="710426" y="36986"/>
                </a:lnTo>
                <a:lnTo>
                  <a:pt x="717101" y="31391"/>
                </a:lnTo>
                <a:lnTo>
                  <a:pt x="714213" y="26970"/>
                </a:lnTo>
                <a:lnTo>
                  <a:pt x="712585" y="25526"/>
                </a:lnTo>
                <a:close/>
              </a:path>
              <a:path w="1134745" h="85725">
                <a:moveTo>
                  <a:pt x="786657" y="16779"/>
                </a:moveTo>
                <a:lnTo>
                  <a:pt x="780613" y="16779"/>
                </a:lnTo>
                <a:lnTo>
                  <a:pt x="773711" y="17389"/>
                </a:lnTo>
                <a:lnTo>
                  <a:pt x="746691" y="44270"/>
                </a:lnTo>
                <a:lnTo>
                  <a:pt x="746064" y="51508"/>
                </a:lnTo>
                <a:lnTo>
                  <a:pt x="746688" y="58667"/>
                </a:lnTo>
                <a:lnTo>
                  <a:pt x="780342" y="85610"/>
                </a:lnTo>
                <a:lnTo>
                  <a:pt x="789209" y="84573"/>
                </a:lnTo>
                <a:lnTo>
                  <a:pt x="797222" y="81640"/>
                </a:lnTo>
                <a:lnTo>
                  <a:pt x="804102" y="77084"/>
                </a:lnTo>
                <a:lnTo>
                  <a:pt x="804227" y="76949"/>
                </a:lnTo>
                <a:lnTo>
                  <a:pt x="773488" y="76949"/>
                </a:lnTo>
                <a:lnTo>
                  <a:pt x="767443" y="74602"/>
                </a:lnTo>
                <a:lnTo>
                  <a:pt x="762572" y="69820"/>
                </a:lnTo>
                <a:lnTo>
                  <a:pt x="757788" y="65040"/>
                </a:lnTo>
                <a:lnTo>
                  <a:pt x="755355" y="58996"/>
                </a:lnTo>
                <a:lnTo>
                  <a:pt x="755355" y="44113"/>
                </a:lnTo>
                <a:lnTo>
                  <a:pt x="757788" y="37885"/>
                </a:lnTo>
                <a:lnTo>
                  <a:pt x="767713" y="27964"/>
                </a:lnTo>
                <a:lnTo>
                  <a:pt x="773668" y="25526"/>
                </a:lnTo>
                <a:lnTo>
                  <a:pt x="804875" y="25526"/>
                </a:lnTo>
                <a:lnTo>
                  <a:pt x="802537" y="23453"/>
                </a:lnTo>
                <a:lnTo>
                  <a:pt x="797392" y="20835"/>
                </a:lnTo>
                <a:lnTo>
                  <a:pt x="792251" y="18133"/>
                </a:lnTo>
                <a:lnTo>
                  <a:pt x="786657" y="16779"/>
                </a:lnTo>
                <a:close/>
              </a:path>
              <a:path w="1134745" h="85725">
                <a:moveTo>
                  <a:pt x="803076" y="65674"/>
                </a:moveTo>
                <a:lnTo>
                  <a:pt x="797661" y="72618"/>
                </a:lnTo>
                <a:lnTo>
                  <a:pt x="789724" y="76949"/>
                </a:lnTo>
                <a:lnTo>
                  <a:pt x="804227" y="76949"/>
                </a:lnTo>
                <a:lnTo>
                  <a:pt x="809570" y="71174"/>
                </a:lnTo>
                <a:lnTo>
                  <a:pt x="803076" y="65674"/>
                </a:lnTo>
                <a:close/>
              </a:path>
              <a:path w="1134745" h="85725">
                <a:moveTo>
                  <a:pt x="804875" y="25526"/>
                </a:moveTo>
                <a:lnTo>
                  <a:pt x="789724" y="25526"/>
                </a:lnTo>
                <a:lnTo>
                  <a:pt x="797031" y="29317"/>
                </a:lnTo>
                <a:lnTo>
                  <a:pt x="802716" y="36986"/>
                </a:lnTo>
                <a:lnTo>
                  <a:pt x="809391" y="31391"/>
                </a:lnTo>
                <a:lnTo>
                  <a:pt x="806503" y="26970"/>
                </a:lnTo>
                <a:lnTo>
                  <a:pt x="804875" y="25526"/>
                </a:lnTo>
                <a:close/>
              </a:path>
              <a:path w="1134745" h="85725">
                <a:moveTo>
                  <a:pt x="861806" y="17948"/>
                </a:moveTo>
                <a:lnTo>
                  <a:pt x="820305" y="17948"/>
                </a:lnTo>
                <a:lnTo>
                  <a:pt x="820305" y="84617"/>
                </a:lnTo>
                <a:lnTo>
                  <a:pt x="861806" y="84617"/>
                </a:lnTo>
                <a:lnTo>
                  <a:pt x="861806" y="76046"/>
                </a:lnTo>
                <a:lnTo>
                  <a:pt x="829327" y="76046"/>
                </a:lnTo>
                <a:lnTo>
                  <a:pt x="829327" y="55029"/>
                </a:lnTo>
                <a:lnTo>
                  <a:pt x="859369" y="55029"/>
                </a:lnTo>
                <a:lnTo>
                  <a:pt x="859369" y="46457"/>
                </a:lnTo>
                <a:lnTo>
                  <a:pt x="829327" y="46457"/>
                </a:lnTo>
                <a:lnTo>
                  <a:pt x="829327" y="26520"/>
                </a:lnTo>
                <a:lnTo>
                  <a:pt x="861806" y="26520"/>
                </a:lnTo>
                <a:lnTo>
                  <a:pt x="861806" y="17948"/>
                </a:lnTo>
                <a:close/>
              </a:path>
              <a:path w="1134745" h="85725">
                <a:moveTo>
                  <a:pt x="879576" y="17948"/>
                </a:moveTo>
                <a:lnTo>
                  <a:pt x="875245" y="17948"/>
                </a:lnTo>
                <a:lnTo>
                  <a:pt x="875245" y="84617"/>
                </a:lnTo>
                <a:lnTo>
                  <a:pt x="884177" y="84617"/>
                </a:lnTo>
                <a:lnTo>
                  <a:pt x="884177" y="39602"/>
                </a:lnTo>
                <a:lnTo>
                  <a:pt x="894304" y="39602"/>
                </a:lnTo>
                <a:lnTo>
                  <a:pt x="879576" y="17948"/>
                </a:lnTo>
                <a:close/>
              </a:path>
              <a:path w="1134745" h="85725">
                <a:moveTo>
                  <a:pt x="941374" y="39602"/>
                </a:moveTo>
                <a:lnTo>
                  <a:pt x="932352" y="39602"/>
                </a:lnTo>
                <a:lnTo>
                  <a:pt x="932352" y="84617"/>
                </a:lnTo>
                <a:lnTo>
                  <a:pt x="941374" y="84617"/>
                </a:lnTo>
                <a:lnTo>
                  <a:pt x="941374" y="39602"/>
                </a:lnTo>
                <a:close/>
              </a:path>
              <a:path w="1134745" h="85725">
                <a:moveTo>
                  <a:pt x="894304" y="39602"/>
                </a:moveTo>
                <a:lnTo>
                  <a:pt x="884177" y="39602"/>
                </a:lnTo>
                <a:lnTo>
                  <a:pt x="907091" y="73252"/>
                </a:lnTo>
                <a:lnTo>
                  <a:pt x="909438" y="73252"/>
                </a:lnTo>
                <a:lnTo>
                  <a:pt x="918285" y="60260"/>
                </a:lnTo>
                <a:lnTo>
                  <a:pt x="908354" y="60260"/>
                </a:lnTo>
                <a:lnTo>
                  <a:pt x="894304" y="39602"/>
                </a:lnTo>
                <a:close/>
              </a:path>
              <a:path w="1134745" h="85725">
                <a:moveTo>
                  <a:pt x="941374" y="17948"/>
                </a:moveTo>
                <a:lnTo>
                  <a:pt x="936953" y="17948"/>
                </a:lnTo>
                <a:lnTo>
                  <a:pt x="908354" y="60260"/>
                </a:lnTo>
                <a:lnTo>
                  <a:pt x="918285" y="60260"/>
                </a:lnTo>
                <a:lnTo>
                  <a:pt x="932352" y="39602"/>
                </a:lnTo>
                <a:lnTo>
                  <a:pt x="941374" y="39602"/>
                </a:lnTo>
                <a:lnTo>
                  <a:pt x="941374" y="17948"/>
                </a:lnTo>
                <a:close/>
              </a:path>
              <a:path w="1134745" h="85725">
                <a:moveTo>
                  <a:pt x="997483" y="17948"/>
                </a:moveTo>
                <a:lnTo>
                  <a:pt x="958150" y="17948"/>
                </a:lnTo>
                <a:lnTo>
                  <a:pt x="958150" y="84617"/>
                </a:lnTo>
                <a:lnTo>
                  <a:pt x="967082" y="84617"/>
                </a:lnTo>
                <a:lnTo>
                  <a:pt x="967082" y="26429"/>
                </a:lnTo>
                <a:lnTo>
                  <a:pt x="997483" y="26429"/>
                </a:lnTo>
                <a:lnTo>
                  <a:pt x="997483" y="17948"/>
                </a:lnTo>
                <a:close/>
              </a:path>
              <a:path w="1134745" h="85725">
                <a:moveTo>
                  <a:pt x="1033750" y="16779"/>
                </a:moveTo>
                <a:lnTo>
                  <a:pt x="1001804" y="38248"/>
                </a:lnTo>
                <a:lnTo>
                  <a:pt x="999290" y="51687"/>
                </a:lnTo>
                <a:lnTo>
                  <a:pt x="999865" y="58178"/>
                </a:lnTo>
                <a:lnTo>
                  <a:pt x="1033480" y="85700"/>
                </a:lnTo>
                <a:lnTo>
                  <a:pt x="1040448" y="85075"/>
                </a:lnTo>
                <a:lnTo>
                  <a:pt x="1046876" y="83197"/>
                </a:lnTo>
                <a:lnTo>
                  <a:pt x="1052763" y="80067"/>
                </a:lnTo>
                <a:lnTo>
                  <a:pt x="1056566" y="76949"/>
                </a:lnTo>
                <a:lnTo>
                  <a:pt x="1026626" y="76949"/>
                </a:lnTo>
                <a:lnTo>
                  <a:pt x="1020671" y="74512"/>
                </a:lnTo>
                <a:lnTo>
                  <a:pt x="1015890" y="69641"/>
                </a:lnTo>
                <a:lnTo>
                  <a:pt x="1011106" y="64681"/>
                </a:lnTo>
                <a:lnTo>
                  <a:pt x="1008708" y="58726"/>
                </a:lnTo>
                <a:lnTo>
                  <a:pt x="1008672" y="44113"/>
                </a:lnTo>
                <a:lnTo>
                  <a:pt x="1011106" y="38069"/>
                </a:lnTo>
                <a:lnTo>
                  <a:pt x="1020851" y="28144"/>
                </a:lnTo>
                <a:lnTo>
                  <a:pt x="1026806" y="25617"/>
                </a:lnTo>
                <a:lnTo>
                  <a:pt x="1056485" y="25617"/>
                </a:lnTo>
                <a:lnTo>
                  <a:pt x="1052779" y="22524"/>
                </a:lnTo>
                <a:lnTo>
                  <a:pt x="1046943" y="19338"/>
                </a:lnTo>
                <a:lnTo>
                  <a:pt x="1040600" y="17420"/>
                </a:lnTo>
                <a:lnTo>
                  <a:pt x="1033750" y="16779"/>
                </a:lnTo>
                <a:close/>
              </a:path>
              <a:path w="1134745" h="85725">
                <a:moveTo>
                  <a:pt x="1056485" y="25617"/>
                </a:moveTo>
                <a:lnTo>
                  <a:pt x="1040787" y="25617"/>
                </a:lnTo>
                <a:lnTo>
                  <a:pt x="1046742" y="28054"/>
                </a:lnTo>
                <a:lnTo>
                  <a:pt x="1056483" y="37975"/>
                </a:lnTo>
                <a:lnTo>
                  <a:pt x="1058920" y="44113"/>
                </a:lnTo>
                <a:lnTo>
                  <a:pt x="1058920" y="58726"/>
                </a:lnTo>
                <a:lnTo>
                  <a:pt x="1056483" y="64769"/>
                </a:lnTo>
                <a:lnTo>
                  <a:pt x="1051613" y="69641"/>
                </a:lnTo>
                <a:lnTo>
                  <a:pt x="1046833" y="74512"/>
                </a:lnTo>
                <a:lnTo>
                  <a:pt x="1040878" y="76949"/>
                </a:lnTo>
                <a:lnTo>
                  <a:pt x="1056566" y="76949"/>
                </a:lnTo>
                <a:lnTo>
                  <a:pt x="1068302" y="51328"/>
                </a:lnTo>
                <a:lnTo>
                  <a:pt x="1067661" y="44478"/>
                </a:lnTo>
                <a:lnTo>
                  <a:pt x="1065777" y="38248"/>
                </a:lnTo>
                <a:lnTo>
                  <a:pt x="1065655" y="37975"/>
                </a:lnTo>
                <a:lnTo>
                  <a:pt x="1062556" y="32300"/>
                </a:lnTo>
                <a:lnTo>
                  <a:pt x="1058108" y="26970"/>
                </a:lnTo>
                <a:lnTo>
                  <a:pt x="1056485" y="25617"/>
                </a:lnTo>
                <a:close/>
              </a:path>
              <a:path w="1134745" h="85725">
                <a:moveTo>
                  <a:pt x="1095094" y="0"/>
                </a:moveTo>
                <a:lnTo>
                  <a:pt x="1090312" y="5229"/>
                </a:lnTo>
                <a:lnTo>
                  <a:pt x="1095274" y="11454"/>
                </a:lnTo>
                <a:lnTo>
                  <a:pt x="1101228" y="14521"/>
                </a:lnTo>
                <a:lnTo>
                  <a:pt x="1115030" y="14521"/>
                </a:lnTo>
                <a:lnTo>
                  <a:pt x="1121075" y="11454"/>
                </a:lnTo>
                <a:lnTo>
                  <a:pt x="1124503" y="7303"/>
                </a:lnTo>
                <a:lnTo>
                  <a:pt x="1103482" y="7303"/>
                </a:lnTo>
                <a:lnTo>
                  <a:pt x="1099154" y="4870"/>
                </a:lnTo>
                <a:lnTo>
                  <a:pt x="1095094" y="0"/>
                </a:lnTo>
                <a:close/>
              </a:path>
              <a:path w="1134745" h="85725">
                <a:moveTo>
                  <a:pt x="1121255" y="0"/>
                </a:moveTo>
                <a:lnTo>
                  <a:pt x="1117285" y="4870"/>
                </a:lnTo>
                <a:lnTo>
                  <a:pt x="1112956" y="7303"/>
                </a:lnTo>
                <a:lnTo>
                  <a:pt x="1124503" y="7303"/>
                </a:lnTo>
                <a:lnTo>
                  <a:pt x="1126215" y="5229"/>
                </a:lnTo>
                <a:lnTo>
                  <a:pt x="1121255" y="0"/>
                </a:lnTo>
                <a:close/>
              </a:path>
              <a:path w="1134745" h="85725">
                <a:moveTo>
                  <a:pt x="1089680" y="17948"/>
                </a:moveTo>
                <a:lnTo>
                  <a:pt x="1080748" y="17948"/>
                </a:lnTo>
                <a:lnTo>
                  <a:pt x="1080748" y="84617"/>
                </a:lnTo>
                <a:lnTo>
                  <a:pt x="1086072" y="84617"/>
                </a:lnTo>
                <a:lnTo>
                  <a:pt x="1098935" y="68197"/>
                </a:lnTo>
                <a:lnTo>
                  <a:pt x="1089680" y="68197"/>
                </a:lnTo>
                <a:lnTo>
                  <a:pt x="1089680" y="17948"/>
                </a:lnTo>
                <a:close/>
              </a:path>
              <a:path w="1134745" h="85725">
                <a:moveTo>
                  <a:pt x="1134154" y="34637"/>
                </a:moveTo>
                <a:lnTo>
                  <a:pt x="1125226" y="34637"/>
                </a:lnTo>
                <a:lnTo>
                  <a:pt x="1125226" y="84617"/>
                </a:lnTo>
                <a:lnTo>
                  <a:pt x="1134154" y="84617"/>
                </a:lnTo>
                <a:lnTo>
                  <a:pt x="1134154" y="34637"/>
                </a:lnTo>
                <a:close/>
              </a:path>
              <a:path w="1134745" h="85725">
                <a:moveTo>
                  <a:pt x="1134154" y="17948"/>
                </a:moveTo>
                <a:lnTo>
                  <a:pt x="1129103" y="17948"/>
                </a:lnTo>
                <a:lnTo>
                  <a:pt x="1089680" y="68197"/>
                </a:lnTo>
                <a:lnTo>
                  <a:pt x="1098935" y="68197"/>
                </a:lnTo>
                <a:lnTo>
                  <a:pt x="1125226" y="34637"/>
                </a:lnTo>
                <a:lnTo>
                  <a:pt x="1134154" y="34637"/>
                </a:lnTo>
                <a:lnTo>
                  <a:pt x="1134154" y="1794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74130" y="5676055"/>
            <a:ext cx="1376372" cy="6684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7951327" y="270746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2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0" y="41407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4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39" y="37260"/>
                </a:lnTo>
                <a:lnTo>
                  <a:pt x="148038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6"/>
                </a:lnTo>
                <a:lnTo>
                  <a:pt x="124947" y="33559"/>
                </a:lnTo>
                <a:lnTo>
                  <a:pt x="148038" y="33559"/>
                </a:lnTo>
                <a:lnTo>
                  <a:pt x="147499" y="33020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4" y="65765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10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10"/>
                </a:lnTo>
                <a:lnTo>
                  <a:pt x="331897" y="16510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51327" y="2994386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6"/>
                </a:moveTo>
                <a:lnTo>
                  <a:pt x="92649" y="19756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42900" h="85725">
                <a:moveTo>
                  <a:pt x="101580" y="7757"/>
                </a:moveTo>
                <a:lnTo>
                  <a:pt x="94456" y="7757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42900" h="85725">
                <a:moveTo>
                  <a:pt x="117370" y="60443"/>
                </a:moveTo>
                <a:lnTo>
                  <a:pt x="113129" y="67477"/>
                </a:lnTo>
                <a:lnTo>
                  <a:pt x="119533" y="72802"/>
                </a:lnTo>
                <a:lnTo>
                  <a:pt x="126662" y="75509"/>
                </a:lnTo>
                <a:lnTo>
                  <a:pt x="141363" y="75509"/>
                </a:lnTo>
                <a:lnTo>
                  <a:pt x="147048" y="73432"/>
                </a:lnTo>
                <a:lnTo>
                  <a:pt x="153539" y="67208"/>
                </a:lnTo>
                <a:lnTo>
                  <a:pt x="128375" y="67208"/>
                </a:lnTo>
                <a:lnTo>
                  <a:pt x="122781" y="64954"/>
                </a:lnTo>
                <a:lnTo>
                  <a:pt x="117370" y="60443"/>
                </a:lnTo>
                <a:close/>
              </a:path>
              <a:path w="342900" h="85725">
                <a:moveTo>
                  <a:pt x="153675" y="39152"/>
                </a:moveTo>
                <a:lnTo>
                  <a:pt x="138840" y="39152"/>
                </a:lnTo>
                <a:lnTo>
                  <a:pt x="142267" y="40506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4"/>
                </a:lnTo>
                <a:lnTo>
                  <a:pt x="149031" y="57196"/>
                </a:lnTo>
                <a:lnTo>
                  <a:pt x="147681" y="60533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39" y="67208"/>
                </a:lnTo>
                <a:lnTo>
                  <a:pt x="155889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0" y="41407"/>
                </a:lnTo>
                <a:lnTo>
                  <a:pt x="153675" y="39152"/>
                </a:lnTo>
                <a:close/>
              </a:path>
              <a:path w="342900" h="85725">
                <a:moveTo>
                  <a:pt x="153633" y="7757"/>
                </a:moveTo>
                <a:lnTo>
                  <a:pt x="120257" y="7757"/>
                </a:lnTo>
                <a:lnTo>
                  <a:pt x="116466" y="41046"/>
                </a:lnTo>
                <a:lnTo>
                  <a:pt x="122421" y="44474"/>
                </a:lnTo>
                <a:lnTo>
                  <a:pt x="125757" y="40956"/>
                </a:lnTo>
                <a:lnTo>
                  <a:pt x="129909" y="39152"/>
                </a:lnTo>
                <a:lnTo>
                  <a:pt x="153675" y="39152"/>
                </a:lnTo>
                <a:lnTo>
                  <a:pt x="151739" y="37259"/>
                </a:lnTo>
                <a:lnTo>
                  <a:pt x="148038" y="33558"/>
                </a:lnTo>
                <a:lnTo>
                  <a:pt x="124947" y="33558"/>
                </a:lnTo>
                <a:lnTo>
                  <a:pt x="127201" y="15788"/>
                </a:lnTo>
                <a:lnTo>
                  <a:pt x="153633" y="15788"/>
                </a:lnTo>
                <a:lnTo>
                  <a:pt x="153633" y="7757"/>
                </a:lnTo>
                <a:close/>
              </a:path>
              <a:path w="342900" h="85725">
                <a:moveTo>
                  <a:pt x="142177" y="30944"/>
                </a:moveTo>
                <a:lnTo>
                  <a:pt x="131892" y="30944"/>
                </a:lnTo>
                <a:lnTo>
                  <a:pt x="128285" y="31845"/>
                </a:lnTo>
                <a:lnTo>
                  <a:pt x="124947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7" y="30944"/>
                </a:lnTo>
                <a:close/>
              </a:path>
              <a:path w="342900" h="85725">
                <a:moveTo>
                  <a:pt x="201358" y="7757"/>
                </a:moveTo>
                <a:lnTo>
                  <a:pt x="192336" y="7757"/>
                </a:lnTo>
                <a:lnTo>
                  <a:pt x="192336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7"/>
                </a:lnTo>
                <a:close/>
              </a:path>
              <a:path w="342900" h="85725">
                <a:moveTo>
                  <a:pt x="237444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4" y="65764"/>
                </a:lnTo>
                <a:lnTo>
                  <a:pt x="237444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89" y="7757"/>
                </a:lnTo>
                <a:lnTo>
                  <a:pt x="264689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5" y="64410"/>
                </a:moveTo>
                <a:lnTo>
                  <a:pt x="333430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7"/>
                </a:lnTo>
                <a:lnTo>
                  <a:pt x="339925" y="64410"/>
                </a:lnTo>
                <a:close/>
              </a:path>
              <a:path w="342900" h="85725">
                <a:moveTo>
                  <a:pt x="312140" y="16508"/>
                </a:moveTo>
                <a:lnTo>
                  <a:pt x="303119" y="16508"/>
                </a:lnTo>
                <a:lnTo>
                  <a:pt x="303119" y="74425"/>
                </a:lnTo>
                <a:lnTo>
                  <a:pt x="312140" y="74425"/>
                </a:lnTo>
                <a:lnTo>
                  <a:pt x="312140" y="16508"/>
                </a:lnTo>
                <a:close/>
              </a:path>
              <a:path w="342900" h="85725">
                <a:moveTo>
                  <a:pt x="331897" y="7757"/>
                </a:moveTo>
                <a:lnTo>
                  <a:pt x="283362" y="7757"/>
                </a:lnTo>
                <a:lnTo>
                  <a:pt x="283362" y="16508"/>
                </a:lnTo>
                <a:lnTo>
                  <a:pt x="331897" y="16508"/>
                </a:lnTo>
                <a:lnTo>
                  <a:pt x="331897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51327" y="3265771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3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5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5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2"/>
                </a:lnTo>
                <a:lnTo>
                  <a:pt x="142087" y="65855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1"/>
                </a:lnTo>
                <a:lnTo>
                  <a:pt x="158144" y="46642"/>
                </a:lnTo>
                <a:lnTo>
                  <a:pt x="155980" y="41408"/>
                </a:lnTo>
                <a:lnTo>
                  <a:pt x="153675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5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5" y="39154"/>
                </a:lnTo>
                <a:lnTo>
                  <a:pt x="151739" y="37260"/>
                </a:lnTo>
                <a:lnTo>
                  <a:pt x="148038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6"/>
                </a:lnTo>
                <a:lnTo>
                  <a:pt x="124947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4" y="65765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3"/>
                </a:lnTo>
                <a:lnTo>
                  <a:pt x="333430" y="75871"/>
                </a:lnTo>
                <a:lnTo>
                  <a:pt x="339925" y="75871"/>
                </a:lnTo>
                <a:lnTo>
                  <a:pt x="342452" y="73343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10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10"/>
                </a:lnTo>
                <a:lnTo>
                  <a:pt x="331897" y="16510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51327" y="3571732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7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2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0" y="41407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4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39" y="37260"/>
                </a:lnTo>
                <a:lnTo>
                  <a:pt x="148039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5"/>
                </a:lnTo>
                <a:lnTo>
                  <a:pt x="124947" y="33559"/>
                </a:lnTo>
                <a:lnTo>
                  <a:pt x="148039" y="33559"/>
                </a:lnTo>
                <a:lnTo>
                  <a:pt x="147499" y="33018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4" y="65764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10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10"/>
                </a:lnTo>
                <a:lnTo>
                  <a:pt x="331897" y="16510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51327" y="3852208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2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2"/>
                </a:lnTo>
                <a:lnTo>
                  <a:pt x="142087" y="65855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1"/>
                </a:lnTo>
                <a:lnTo>
                  <a:pt x="158144" y="46642"/>
                </a:lnTo>
                <a:lnTo>
                  <a:pt x="155980" y="41407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5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39" y="37260"/>
                </a:lnTo>
                <a:lnTo>
                  <a:pt x="148038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6"/>
                </a:lnTo>
                <a:lnTo>
                  <a:pt x="124947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4" y="65765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3"/>
                </a:lnTo>
                <a:lnTo>
                  <a:pt x="333430" y="75871"/>
                </a:lnTo>
                <a:lnTo>
                  <a:pt x="339925" y="75871"/>
                </a:lnTo>
                <a:lnTo>
                  <a:pt x="342452" y="73343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09"/>
                </a:moveTo>
                <a:lnTo>
                  <a:pt x="303119" y="16509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09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09"/>
                </a:lnTo>
                <a:lnTo>
                  <a:pt x="331897" y="16509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51327" y="4137094"/>
            <a:ext cx="352425" cy="85725"/>
          </a:xfrm>
          <a:custGeom>
            <a:avLst/>
            <a:gdLst/>
            <a:ahLst/>
            <a:cxnLst/>
            <a:rect l="l" t="t" r="r" b="b"/>
            <a:pathLst>
              <a:path w="35242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52425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52425" h="85725">
                <a:moveTo>
                  <a:pt x="101580" y="7758"/>
                </a:moveTo>
                <a:lnTo>
                  <a:pt x="94456" y="7758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52425" h="85725">
                <a:moveTo>
                  <a:pt x="140733" y="6587"/>
                </a:moveTo>
                <a:lnTo>
                  <a:pt x="131442" y="6587"/>
                </a:lnTo>
                <a:lnTo>
                  <a:pt x="124315" y="11008"/>
                </a:lnTo>
                <a:lnTo>
                  <a:pt x="120347" y="17863"/>
                </a:lnTo>
                <a:lnTo>
                  <a:pt x="116466" y="24718"/>
                </a:lnTo>
                <a:lnTo>
                  <a:pt x="114663" y="32478"/>
                </a:lnTo>
                <a:lnTo>
                  <a:pt x="114663" y="49618"/>
                </a:lnTo>
                <a:lnTo>
                  <a:pt x="116466" y="57377"/>
                </a:lnTo>
                <a:lnTo>
                  <a:pt x="120407" y="64335"/>
                </a:lnTo>
                <a:lnTo>
                  <a:pt x="124315" y="71089"/>
                </a:lnTo>
                <a:lnTo>
                  <a:pt x="131442" y="75510"/>
                </a:lnTo>
                <a:lnTo>
                  <a:pt x="140733" y="75510"/>
                </a:lnTo>
                <a:lnTo>
                  <a:pt x="152938" y="72396"/>
                </a:lnTo>
                <a:lnTo>
                  <a:pt x="158194" y="67118"/>
                </a:lnTo>
                <a:lnTo>
                  <a:pt x="135049" y="67118"/>
                </a:lnTo>
                <a:lnTo>
                  <a:pt x="130812" y="64684"/>
                </a:lnTo>
                <a:lnTo>
                  <a:pt x="125218" y="54940"/>
                </a:lnTo>
                <a:lnTo>
                  <a:pt x="123864" y="48714"/>
                </a:lnTo>
                <a:lnTo>
                  <a:pt x="123864" y="33469"/>
                </a:lnTo>
                <a:lnTo>
                  <a:pt x="125218" y="27245"/>
                </a:lnTo>
                <a:lnTo>
                  <a:pt x="128016" y="22373"/>
                </a:lnTo>
                <a:lnTo>
                  <a:pt x="130812" y="17412"/>
                </a:lnTo>
                <a:lnTo>
                  <a:pt x="135049" y="14975"/>
                </a:lnTo>
                <a:lnTo>
                  <a:pt x="158190" y="14975"/>
                </a:lnTo>
                <a:lnTo>
                  <a:pt x="152938" y="9701"/>
                </a:lnTo>
                <a:lnTo>
                  <a:pt x="140733" y="6587"/>
                </a:lnTo>
                <a:close/>
              </a:path>
              <a:path w="352425" h="85725">
                <a:moveTo>
                  <a:pt x="158190" y="14975"/>
                </a:moveTo>
                <a:lnTo>
                  <a:pt x="146418" y="14975"/>
                </a:lnTo>
                <a:lnTo>
                  <a:pt x="150658" y="17412"/>
                </a:lnTo>
                <a:lnTo>
                  <a:pt x="153452" y="22373"/>
                </a:lnTo>
                <a:lnTo>
                  <a:pt x="156250" y="27245"/>
                </a:lnTo>
                <a:lnTo>
                  <a:pt x="157604" y="33469"/>
                </a:lnTo>
                <a:lnTo>
                  <a:pt x="157604" y="48714"/>
                </a:lnTo>
                <a:lnTo>
                  <a:pt x="156250" y="54940"/>
                </a:lnTo>
                <a:lnTo>
                  <a:pt x="150658" y="64684"/>
                </a:lnTo>
                <a:lnTo>
                  <a:pt x="146418" y="67118"/>
                </a:lnTo>
                <a:lnTo>
                  <a:pt x="158194" y="67118"/>
                </a:lnTo>
                <a:lnTo>
                  <a:pt x="160965" y="64335"/>
                </a:lnTo>
                <a:lnTo>
                  <a:pt x="165370" y="53245"/>
                </a:lnTo>
                <a:lnTo>
                  <a:pt x="166715" y="41047"/>
                </a:lnTo>
                <a:lnTo>
                  <a:pt x="165370" y="28851"/>
                </a:lnTo>
                <a:lnTo>
                  <a:pt x="160965" y="17762"/>
                </a:lnTo>
                <a:lnTo>
                  <a:pt x="158190" y="14975"/>
                </a:lnTo>
                <a:close/>
              </a:path>
              <a:path w="352425" h="85725">
                <a:moveTo>
                  <a:pt x="211009" y="7758"/>
                </a:moveTo>
                <a:lnTo>
                  <a:pt x="201988" y="7758"/>
                </a:lnTo>
                <a:lnTo>
                  <a:pt x="201988" y="74427"/>
                </a:lnTo>
                <a:lnTo>
                  <a:pt x="283272" y="74427"/>
                </a:lnTo>
                <a:lnTo>
                  <a:pt x="283272" y="65764"/>
                </a:lnTo>
                <a:lnTo>
                  <a:pt x="211009" y="65764"/>
                </a:lnTo>
                <a:lnTo>
                  <a:pt x="211009" y="7758"/>
                </a:lnTo>
                <a:close/>
              </a:path>
              <a:path w="352425" h="85725">
                <a:moveTo>
                  <a:pt x="247096" y="7758"/>
                </a:moveTo>
                <a:lnTo>
                  <a:pt x="238164" y="7758"/>
                </a:lnTo>
                <a:lnTo>
                  <a:pt x="238164" y="65764"/>
                </a:lnTo>
                <a:lnTo>
                  <a:pt x="247096" y="65764"/>
                </a:lnTo>
                <a:lnTo>
                  <a:pt x="247096" y="7758"/>
                </a:lnTo>
                <a:close/>
              </a:path>
              <a:path w="352425" h="85725">
                <a:moveTo>
                  <a:pt x="283272" y="7758"/>
                </a:moveTo>
                <a:lnTo>
                  <a:pt x="274341" y="7758"/>
                </a:lnTo>
                <a:lnTo>
                  <a:pt x="274341" y="65764"/>
                </a:lnTo>
                <a:lnTo>
                  <a:pt x="283272" y="65764"/>
                </a:lnTo>
                <a:lnTo>
                  <a:pt x="283272" y="7758"/>
                </a:lnTo>
                <a:close/>
              </a:path>
              <a:path w="352425" h="85725">
                <a:moveTo>
                  <a:pt x="349577" y="64411"/>
                </a:moveTo>
                <a:lnTo>
                  <a:pt x="343082" y="64411"/>
                </a:lnTo>
                <a:lnTo>
                  <a:pt x="340555" y="66848"/>
                </a:lnTo>
                <a:lnTo>
                  <a:pt x="340555" y="73342"/>
                </a:lnTo>
                <a:lnTo>
                  <a:pt x="343082" y="75869"/>
                </a:lnTo>
                <a:lnTo>
                  <a:pt x="349577" y="75869"/>
                </a:lnTo>
                <a:lnTo>
                  <a:pt x="352104" y="73342"/>
                </a:lnTo>
                <a:lnTo>
                  <a:pt x="352104" y="66848"/>
                </a:lnTo>
                <a:lnTo>
                  <a:pt x="349577" y="64411"/>
                </a:lnTo>
                <a:close/>
              </a:path>
              <a:path w="352425" h="85725">
                <a:moveTo>
                  <a:pt x="321792" y="16510"/>
                </a:moveTo>
                <a:lnTo>
                  <a:pt x="312770" y="16510"/>
                </a:lnTo>
                <a:lnTo>
                  <a:pt x="312770" y="74427"/>
                </a:lnTo>
                <a:lnTo>
                  <a:pt x="321792" y="74427"/>
                </a:lnTo>
                <a:lnTo>
                  <a:pt x="321792" y="16510"/>
                </a:lnTo>
                <a:close/>
              </a:path>
              <a:path w="352425" h="85725">
                <a:moveTo>
                  <a:pt x="341549" y="7758"/>
                </a:moveTo>
                <a:lnTo>
                  <a:pt x="293014" y="7758"/>
                </a:lnTo>
                <a:lnTo>
                  <a:pt x="293014" y="16510"/>
                </a:lnTo>
                <a:lnTo>
                  <a:pt x="341549" y="16510"/>
                </a:lnTo>
                <a:lnTo>
                  <a:pt x="34154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1327" y="4421800"/>
            <a:ext cx="352425" cy="85725"/>
          </a:xfrm>
          <a:custGeom>
            <a:avLst/>
            <a:gdLst/>
            <a:ahLst/>
            <a:cxnLst/>
            <a:rect l="l" t="t" r="r" b="b"/>
            <a:pathLst>
              <a:path w="35242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52425" h="85725">
                <a:moveTo>
                  <a:pt x="101580" y="19757"/>
                </a:moveTo>
                <a:lnTo>
                  <a:pt x="92649" y="19757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7"/>
                </a:lnTo>
                <a:close/>
              </a:path>
              <a:path w="352425" h="85725">
                <a:moveTo>
                  <a:pt x="101580" y="7758"/>
                </a:moveTo>
                <a:lnTo>
                  <a:pt x="94456" y="7758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52425" h="85725">
                <a:moveTo>
                  <a:pt x="140733" y="6587"/>
                </a:moveTo>
                <a:lnTo>
                  <a:pt x="131442" y="6587"/>
                </a:lnTo>
                <a:lnTo>
                  <a:pt x="124315" y="11008"/>
                </a:lnTo>
                <a:lnTo>
                  <a:pt x="120347" y="17863"/>
                </a:lnTo>
                <a:lnTo>
                  <a:pt x="116466" y="24718"/>
                </a:lnTo>
                <a:lnTo>
                  <a:pt x="114663" y="32478"/>
                </a:lnTo>
                <a:lnTo>
                  <a:pt x="114663" y="49618"/>
                </a:lnTo>
                <a:lnTo>
                  <a:pt x="116466" y="57377"/>
                </a:lnTo>
                <a:lnTo>
                  <a:pt x="120407" y="64335"/>
                </a:lnTo>
                <a:lnTo>
                  <a:pt x="124315" y="71089"/>
                </a:lnTo>
                <a:lnTo>
                  <a:pt x="131442" y="75510"/>
                </a:lnTo>
                <a:lnTo>
                  <a:pt x="140733" y="75510"/>
                </a:lnTo>
                <a:lnTo>
                  <a:pt x="152938" y="72396"/>
                </a:lnTo>
                <a:lnTo>
                  <a:pt x="158194" y="67118"/>
                </a:lnTo>
                <a:lnTo>
                  <a:pt x="135049" y="67118"/>
                </a:lnTo>
                <a:lnTo>
                  <a:pt x="130812" y="64684"/>
                </a:lnTo>
                <a:lnTo>
                  <a:pt x="125218" y="54940"/>
                </a:lnTo>
                <a:lnTo>
                  <a:pt x="123864" y="48714"/>
                </a:lnTo>
                <a:lnTo>
                  <a:pt x="123864" y="33469"/>
                </a:lnTo>
                <a:lnTo>
                  <a:pt x="125218" y="27245"/>
                </a:lnTo>
                <a:lnTo>
                  <a:pt x="128016" y="22373"/>
                </a:lnTo>
                <a:lnTo>
                  <a:pt x="130812" y="17412"/>
                </a:lnTo>
                <a:lnTo>
                  <a:pt x="135049" y="14975"/>
                </a:lnTo>
                <a:lnTo>
                  <a:pt x="158190" y="14975"/>
                </a:lnTo>
                <a:lnTo>
                  <a:pt x="152938" y="9701"/>
                </a:lnTo>
                <a:lnTo>
                  <a:pt x="140733" y="6587"/>
                </a:lnTo>
                <a:close/>
              </a:path>
              <a:path w="352425" h="85725">
                <a:moveTo>
                  <a:pt x="158190" y="14975"/>
                </a:moveTo>
                <a:lnTo>
                  <a:pt x="146418" y="14975"/>
                </a:lnTo>
                <a:lnTo>
                  <a:pt x="150658" y="17412"/>
                </a:lnTo>
                <a:lnTo>
                  <a:pt x="153452" y="22373"/>
                </a:lnTo>
                <a:lnTo>
                  <a:pt x="156250" y="27245"/>
                </a:lnTo>
                <a:lnTo>
                  <a:pt x="157604" y="33469"/>
                </a:lnTo>
                <a:lnTo>
                  <a:pt x="157604" y="48714"/>
                </a:lnTo>
                <a:lnTo>
                  <a:pt x="156250" y="54940"/>
                </a:lnTo>
                <a:lnTo>
                  <a:pt x="150658" y="64684"/>
                </a:lnTo>
                <a:lnTo>
                  <a:pt x="146418" y="67118"/>
                </a:lnTo>
                <a:lnTo>
                  <a:pt x="158194" y="67118"/>
                </a:lnTo>
                <a:lnTo>
                  <a:pt x="160965" y="64335"/>
                </a:lnTo>
                <a:lnTo>
                  <a:pt x="165370" y="53245"/>
                </a:lnTo>
                <a:lnTo>
                  <a:pt x="166715" y="41047"/>
                </a:lnTo>
                <a:lnTo>
                  <a:pt x="165370" y="28851"/>
                </a:lnTo>
                <a:lnTo>
                  <a:pt x="160965" y="17762"/>
                </a:lnTo>
                <a:lnTo>
                  <a:pt x="158190" y="14975"/>
                </a:lnTo>
                <a:close/>
              </a:path>
              <a:path w="352425" h="85725">
                <a:moveTo>
                  <a:pt x="211009" y="7758"/>
                </a:moveTo>
                <a:lnTo>
                  <a:pt x="201988" y="7758"/>
                </a:lnTo>
                <a:lnTo>
                  <a:pt x="201988" y="74425"/>
                </a:lnTo>
                <a:lnTo>
                  <a:pt x="283272" y="74425"/>
                </a:lnTo>
                <a:lnTo>
                  <a:pt x="283272" y="65764"/>
                </a:lnTo>
                <a:lnTo>
                  <a:pt x="211009" y="65764"/>
                </a:lnTo>
                <a:lnTo>
                  <a:pt x="211009" y="7758"/>
                </a:lnTo>
                <a:close/>
              </a:path>
              <a:path w="352425" h="85725">
                <a:moveTo>
                  <a:pt x="247096" y="7758"/>
                </a:moveTo>
                <a:lnTo>
                  <a:pt x="238164" y="7758"/>
                </a:lnTo>
                <a:lnTo>
                  <a:pt x="238164" y="65764"/>
                </a:lnTo>
                <a:lnTo>
                  <a:pt x="247096" y="65764"/>
                </a:lnTo>
                <a:lnTo>
                  <a:pt x="247096" y="7758"/>
                </a:lnTo>
                <a:close/>
              </a:path>
              <a:path w="352425" h="85725">
                <a:moveTo>
                  <a:pt x="283272" y="7758"/>
                </a:moveTo>
                <a:lnTo>
                  <a:pt x="274341" y="7758"/>
                </a:lnTo>
                <a:lnTo>
                  <a:pt x="274341" y="65764"/>
                </a:lnTo>
                <a:lnTo>
                  <a:pt x="283272" y="65764"/>
                </a:lnTo>
                <a:lnTo>
                  <a:pt x="283272" y="7758"/>
                </a:lnTo>
                <a:close/>
              </a:path>
              <a:path w="352425" h="85725">
                <a:moveTo>
                  <a:pt x="349577" y="64410"/>
                </a:moveTo>
                <a:lnTo>
                  <a:pt x="343082" y="64410"/>
                </a:lnTo>
                <a:lnTo>
                  <a:pt x="340555" y="66848"/>
                </a:lnTo>
                <a:lnTo>
                  <a:pt x="340555" y="73342"/>
                </a:lnTo>
                <a:lnTo>
                  <a:pt x="343082" y="75869"/>
                </a:lnTo>
                <a:lnTo>
                  <a:pt x="349577" y="75869"/>
                </a:lnTo>
                <a:lnTo>
                  <a:pt x="352104" y="73342"/>
                </a:lnTo>
                <a:lnTo>
                  <a:pt x="352104" y="66848"/>
                </a:lnTo>
                <a:lnTo>
                  <a:pt x="349577" y="64410"/>
                </a:lnTo>
                <a:close/>
              </a:path>
              <a:path w="352425" h="85725">
                <a:moveTo>
                  <a:pt x="321792" y="16510"/>
                </a:moveTo>
                <a:lnTo>
                  <a:pt x="312770" y="16510"/>
                </a:lnTo>
                <a:lnTo>
                  <a:pt x="312770" y="74425"/>
                </a:lnTo>
                <a:lnTo>
                  <a:pt x="321792" y="74425"/>
                </a:lnTo>
                <a:lnTo>
                  <a:pt x="321792" y="16510"/>
                </a:lnTo>
                <a:close/>
              </a:path>
              <a:path w="352425" h="85725">
                <a:moveTo>
                  <a:pt x="341549" y="7758"/>
                </a:moveTo>
                <a:lnTo>
                  <a:pt x="293014" y="7758"/>
                </a:lnTo>
                <a:lnTo>
                  <a:pt x="293014" y="16510"/>
                </a:lnTo>
                <a:lnTo>
                  <a:pt x="341549" y="16510"/>
                </a:lnTo>
                <a:lnTo>
                  <a:pt x="34154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51327" y="4711373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3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2"/>
                </a:lnTo>
                <a:lnTo>
                  <a:pt x="142087" y="65855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1"/>
                </a:lnTo>
                <a:lnTo>
                  <a:pt x="158144" y="46642"/>
                </a:lnTo>
                <a:lnTo>
                  <a:pt x="155980" y="41407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5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39" y="37260"/>
                </a:lnTo>
                <a:lnTo>
                  <a:pt x="148038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6"/>
                </a:lnTo>
                <a:lnTo>
                  <a:pt x="124947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4" y="65765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3"/>
                </a:lnTo>
                <a:lnTo>
                  <a:pt x="333430" y="75871"/>
                </a:lnTo>
                <a:lnTo>
                  <a:pt x="339925" y="75871"/>
                </a:lnTo>
                <a:lnTo>
                  <a:pt x="342452" y="73343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09"/>
                </a:moveTo>
                <a:lnTo>
                  <a:pt x="303119" y="16509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09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09"/>
                </a:lnTo>
                <a:lnTo>
                  <a:pt x="331897" y="16509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51327" y="499543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6"/>
                </a:moveTo>
                <a:lnTo>
                  <a:pt x="92649" y="19756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42900" h="85725">
                <a:moveTo>
                  <a:pt x="101580" y="7757"/>
                </a:moveTo>
                <a:lnTo>
                  <a:pt x="94456" y="7757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42900" h="85725">
                <a:moveTo>
                  <a:pt x="117370" y="60443"/>
                </a:moveTo>
                <a:lnTo>
                  <a:pt x="113129" y="67477"/>
                </a:lnTo>
                <a:lnTo>
                  <a:pt x="119533" y="72802"/>
                </a:lnTo>
                <a:lnTo>
                  <a:pt x="126662" y="75509"/>
                </a:lnTo>
                <a:lnTo>
                  <a:pt x="141363" y="75509"/>
                </a:lnTo>
                <a:lnTo>
                  <a:pt x="147048" y="73432"/>
                </a:lnTo>
                <a:lnTo>
                  <a:pt x="153539" y="67208"/>
                </a:lnTo>
                <a:lnTo>
                  <a:pt x="128375" y="67208"/>
                </a:lnTo>
                <a:lnTo>
                  <a:pt x="122781" y="64954"/>
                </a:lnTo>
                <a:lnTo>
                  <a:pt x="117370" y="60443"/>
                </a:lnTo>
                <a:close/>
              </a:path>
              <a:path w="342900" h="85725">
                <a:moveTo>
                  <a:pt x="153675" y="39152"/>
                </a:moveTo>
                <a:lnTo>
                  <a:pt x="138840" y="39152"/>
                </a:lnTo>
                <a:lnTo>
                  <a:pt x="142267" y="40506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3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39" y="67208"/>
                </a:lnTo>
                <a:lnTo>
                  <a:pt x="155889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0" y="41407"/>
                </a:lnTo>
                <a:lnTo>
                  <a:pt x="153675" y="39152"/>
                </a:lnTo>
                <a:close/>
              </a:path>
              <a:path w="342900" h="85725">
                <a:moveTo>
                  <a:pt x="153633" y="7757"/>
                </a:moveTo>
                <a:lnTo>
                  <a:pt x="120257" y="7757"/>
                </a:lnTo>
                <a:lnTo>
                  <a:pt x="116466" y="41046"/>
                </a:lnTo>
                <a:lnTo>
                  <a:pt x="122421" y="44474"/>
                </a:lnTo>
                <a:lnTo>
                  <a:pt x="125757" y="40957"/>
                </a:lnTo>
                <a:lnTo>
                  <a:pt x="129909" y="39152"/>
                </a:lnTo>
                <a:lnTo>
                  <a:pt x="153675" y="39152"/>
                </a:lnTo>
                <a:lnTo>
                  <a:pt x="151739" y="37259"/>
                </a:lnTo>
                <a:lnTo>
                  <a:pt x="148038" y="33558"/>
                </a:lnTo>
                <a:lnTo>
                  <a:pt x="124947" y="33558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7"/>
                </a:lnTo>
                <a:close/>
              </a:path>
              <a:path w="342900" h="85725">
                <a:moveTo>
                  <a:pt x="142177" y="30944"/>
                </a:moveTo>
                <a:lnTo>
                  <a:pt x="131892" y="30944"/>
                </a:lnTo>
                <a:lnTo>
                  <a:pt x="128285" y="31845"/>
                </a:lnTo>
                <a:lnTo>
                  <a:pt x="124947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7" y="30944"/>
                </a:lnTo>
                <a:close/>
              </a:path>
              <a:path w="342900" h="85725">
                <a:moveTo>
                  <a:pt x="201358" y="7757"/>
                </a:moveTo>
                <a:lnTo>
                  <a:pt x="192336" y="7757"/>
                </a:lnTo>
                <a:lnTo>
                  <a:pt x="192336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7"/>
                </a:lnTo>
                <a:close/>
              </a:path>
              <a:path w="342900" h="85725">
                <a:moveTo>
                  <a:pt x="237444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4" y="65764"/>
                </a:lnTo>
                <a:lnTo>
                  <a:pt x="237444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89" y="7757"/>
                </a:lnTo>
                <a:lnTo>
                  <a:pt x="264689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5" y="64410"/>
                </a:moveTo>
                <a:lnTo>
                  <a:pt x="333430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7"/>
                </a:lnTo>
                <a:lnTo>
                  <a:pt x="339925" y="64410"/>
                </a:lnTo>
                <a:close/>
              </a:path>
              <a:path w="342900" h="85725">
                <a:moveTo>
                  <a:pt x="312140" y="16508"/>
                </a:moveTo>
                <a:lnTo>
                  <a:pt x="303119" y="16508"/>
                </a:lnTo>
                <a:lnTo>
                  <a:pt x="303119" y="74425"/>
                </a:lnTo>
                <a:lnTo>
                  <a:pt x="312140" y="74425"/>
                </a:lnTo>
                <a:lnTo>
                  <a:pt x="312140" y="16508"/>
                </a:lnTo>
                <a:close/>
              </a:path>
              <a:path w="342900" h="85725">
                <a:moveTo>
                  <a:pt x="331897" y="7757"/>
                </a:moveTo>
                <a:lnTo>
                  <a:pt x="283362" y="7757"/>
                </a:lnTo>
                <a:lnTo>
                  <a:pt x="283362" y="16508"/>
                </a:lnTo>
                <a:lnTo>
                  <a:pt x="331897" y="16508"/>
                </a:lnTo>
                <a:lnTo>
                  <a:pt x="331897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51327" y="5282211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6"/>
                </a:moveTo>
                <a:lnTo>
                  <a:pt x="92649" y="19756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42900" h="85725">
                <a:moveTo>
                  <a:pt x="101580" y="7757"/>
                </a:moveTo>
                <a:lnTo>
                  <a:pt x="94456" y="7757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7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2"/>
                </a:lnTo>
                <a:lnTo>
                  <a:pt x="153539" y="67208"/>
                </a:lnTo>
                <a:lnTo>
                  <a:pt x="128375" y="67208"/>
                </a:lnTo>
                <a:lnTo>
                  <a:pt x="122781" y="64954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5" y="39152"/>
                </a:moveTo>
                <a:lnTo>
                  <a:pt x="138840" y="39152"/>
                </a:lnTo>
                <a:lnTo>
                  <a:pt x="142267" y="40506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3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39" y="67208"/>
                </a:lnTo>
                <a:lnTo>
                  <a:pt x="155889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0" y="41407"/>
                </a:lnTo>
                <a:lnTo>
                  <a:pt x="153675" y="39152"/>
                </a:lnTo>
                <a:close/>
              </a:path>
              <a:path w="342900" h="85725">
                <a:moveTo>
                  <a:pt x="153633" y="7757"/>
                </a:moveTo>
                <a:lnTo>
                  <a:pt x="120257" y="7757"/>
                </a:lnTo>
                <a:lnTo>
                  <a:pt x="116466" y="41046"/>
                </a:lnTo>
                <a:lnTo>
                  <a:pt x="122421" y="44474"/>
                </a:lnTo>
                <a:lnTo>
                  <a:pt x="125757" y="40957"/>
                </a:lnTo>
                <a:lnTo>
                  <a:pt x="129909" y="39152"/>
                </a:lnTo>
                <a:lnTo>
                  <a:pt x="153675" y="39152"/>
                </a:lnTo>
                <a:lnTo>
                  <a:pt x="151739" y="37259"/>
                </a:lnTo>
                <a:lnTo>
                  <a:pt x="148038" y="33558"/>
                </a:lnTo>
                <a:lnTo>
                  <a:pt x="124947" y="33558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7"/>
                </a:lnTo>
                <a:close/>
              </a:path>
              <a:path w="342900" h="85725">
                <a:moveTo>
                  <a:pt x="142177" y="30944"/>
                </a:moveTo>
                <a:lnTo>
                  <a:pt x="131892" y="30944"/>
                </a:lnTo>
                <a:lnTo>
                  <a:pt x="128285" y="31845"/>
                </a:lnTo>
                <a:lnTo>
                  <a:pt x="124947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7" y="30944"/>
                </a:lnTo>
                <a:close/>
              </a:path>
              <a:path w="342900" h="85725">
                <a:moveTo>
                  <a:pt x="201358" y="7757"/>
                </a:moveTo>
                <a:lnTo>
                  <a:pt x="192336" y="7757"/>
                </a:lnTo>
                <a:lnTo>
                  <a:pt x="192336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7"/>
                </a:lnTo>
                <a:close/>
              </a:path>
              <a:path w="342900" h="85725">
                <a:moveTo>
                  <a:pt x="237444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4" y="65764"/>
                </a:lnTo>
                <a:lnTo>
                  <a:pt x="237444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89" y="7757"/>
                </a:lnTo>
                <a:lnTo>
                  <a:pt x="264689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5" y="64410"/>
                </a:moveTo>
                <a:lnTo>
                  <a:pt x="333430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7"/>
                </a:lnTo>
                <a:lnTo>
                  <a:pt x="339925" y="64410"/>
                </a:lnTo>
                <a:close/>
              </a:path>
              <a:path w="342900" h="85725">
                <a:moveTo>
                  <a:pt x="312140" y="16509"/>
                </a:moveTo>
                <a:lnTo>
                  <a:pt x="303119" y="16509"/>
                </a:lnTo>
                <a:lnTo>
                  <a:pt x="303119" y="74425"/>
                </a:lnTo>
                <a:lnTo>
                  <a:pt x="312140" y="74425"/>
                </a:lnTo>
                <a:lnTo>
                  <a:pt x="312140" y="16509"/>
                </a:lnTo>
                <a:close/>
              </a:path>
              <a:path w="342900" h="85725">
                <a:moveTo>
                  <a:pt x="331897" y="7757"/>
                </a:moveTo>
                <a:lnTo>
                  <a:pt x="283362" y="7757"/>
                </a:lnTo>
                <a:lnTo>
                  <a:pt x="283362" y="16509"/>
                </a:lnTo>
                <a:lnTo>
                  <a:pt x="331897" y="16509"/>
                </a:lnTo>
                <a:lnTo>
                  <a:pt x="331897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51327" y="5573785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2"/>
                </a:lnTo>
                <a:lnTo>
                  <a:pt x="83626" y="73343"/>
                </a:lnTo>
                <a:lnTo>
                  <a:pt x="90484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5" y="14886"/>
                </a:moveTo>
                <a:lnTo>
                  <a:pt x="104648" y="14886"/>
                </a:lnTo>
                <a:lnTo>
                  <a:pt x="109792" y="18856"/>
                </a:lnTo>
                <a:lnTo>
                  <a:pt x="109792" y="31756"/>
                </a:lnTo>
                <a:lnTo>
                  <a:pt x="104557" y="36177"/>
                </a:lnTo>
                <a:lnTo>
                  <a:pt x="89132" y="36177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8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6"/>
                </a:lnTo>
                <a:lnTo>
                  <a:pt x="115473" y="41591"/>
                </a:lnTo>
                <a:lnTo>
                  <a:pt x="107444" y="39784"/>
                </a:lnTo>
                <a:lnTo>
                  <a:pt x="107444" y="39423"/>
                </a:lnTo>
                <a:lnTo>
                  <a:pt x="114302" y="37260"/>
                </a:lnTo>
                <a:lnTo>
                  <a:pt x="118993" y="31395"/>
                </a:lnTo>
                <a:lnTo>
                  <a:pt x="118993" y="19217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8"/>
                </a:moveTo>
                <a:lnTo>
                  <a:pt x="91114" y="6588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6"/>
                </a:lnTo>
                <a:lnTo>
                  <a:pt x="116995" y="14886"/>
                </a:lnTo>
                <a:lnTo>
                  <a:pt x="109518" y="8301"/>
                </a:lnTo>
                <a:lnTo>
                  <a:pt x="104648" y="6588"/>
                </a:lnTo>
                <a:close/>
              </a:path>
              <a:path w="367665" h="85725">
                <a:moveTo>
                  <a:pt x="155889" y="6588"/>
                </a:moveTo>
                <a:lnTo>
                  <a:pt x="146598" y="6588"/>
                </a:lnTo>
                <a:lnTo>
                  <a:pt x="139470" y="11009"/>
                </a:lnTo>
                <a:lnTo>
                  <a:pt x="135503" y="17863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0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4" y="72396"/>
                </a:lnTo>
                <a:lnTo>
                  <a:pt x="173349" y="67118"/>
                </a:lnTo>
                <a:lnTo>
                  <a:pt x="150205" y="67118"/>
                </a:lnTo>
                <a:lnTo>
                  <a:pt x="145968" y="64684"/>
                </a:lnTo>
                <a:lnTo>
                  <a:pt x="140374" y="54940"/>
                </a:lnTo>
                <a:lnTo>
                  <a:pt x="139020" y="48715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0" y="22374"/>
                </a:lnTo>
                <a:lnTo>
                  <a:pt x="145968" y="17412"/>
                </a:lnTo>
                <a:lnTo>
                  <a:pt x="150205" y="14975"/>
                </a:lnTo>
                <a:lnTo>
                  <a:pt x="173345" y="14975"/>
                </a:lnTo>
                <a:lnTo>
                  <a:pt x="168094" y="9702"/>
                </a:lnTo>
                <a:lnTo>
                  <a:pt x="155889" y="6588"/>
                </a:lnTo>
                <a:close/>
              </a:path>
              <a:path w="367665" h="85725">
                <a:moveTo>
                  <a:pt x="173345" y="14975"/>
                </a:moveTo>
                <a:lnTo>
                  <a:pt x="161574" y="14975"/>
                </a:lnTo>
                <a:lnTo>
                  <a:pt x="165815" y="17412"/>
                </a:lnTo>
                <a:lnTo>
                  <a:pt x="168609" y="22374"/>
                </a:lnTo>
                <a:lnTo>
                  <a:pt x="171406" y="27245"/>
                </a:lnTo>
                <a:lnTo>
                  <a:pt x="172759" y="33469"/>
                </a:lnTo>
                <a:lnTo>
                  <a:pt x="172759" y="48715"/>
                </a:lnTo>
                <a:lnTo>
                  <a:pt x="171406" y="54940"/>
                </a:lnTo>
                <a:lnTo>
                  <a:pt x="165815" y="64684"/>
                </a:lnTo>
                <a:lnTo>
                  <a:pt x="161574" y="67118"/>
                </a:lnTo>
                <a:lnTo>
                  <a:pt x="173349" y="67118"/>
                </a:lnTo>
                <a:lnTo>
                  <a:pt x="176120" y="64335"/>
                </a:lnTo>
                <a:lnTo>
                  <a:pt x="180526" y="53245"/>
                </a:lnTo>
                <a:lnTo>
                  <a:pt x="181871" y="41047"/>
                </a:lnTo>
                <a:lnTo>
                  <a:pt x="180526" y="28852"/>
                </a:lnTo>
                <a:lnTo>
                  <a:pt x="176120" y="17763"/>
                </a:lnTo>
                <a:lnTo>
                  <a:pt x="173345" y="14975"/>
                </a:lnTo>
                <a:close/>
              </a:path>
              <a:path w="367665" h="85725">
                <a:moveTo>
                  <a:pt x="226165" y="7758"/>
                </a:moveTo>
                <a:lnTo>
                  <a:pt x="217144" y="7758"/>
                </a:lnTo>
                <a:lnTo>
                  <a:pt x="217144" y="74427"/>
                </a:lnTo>
                <a:lnTo>
                  <a:pt x="298428" y="74427"/>
                </a:lnTo>
                <a:lnTo>
                  <a:pt x="298428" y="65765"/>
                </a:lnTo>
                <a:lnTo>
                  <a:pt x="226165" y="65765"/>
                </a:lnTo>
                <a:lnTo>
                  <a:pt x="226165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5"/>
                </a:lnTo>
                <a:lnTo>
                  <a:pt x="262252" y="65765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6" y="7758"/>
                </a:lnTo>
                <a:lnTo>
                  <a:pt x="289496" y="65765"/>
                </a:lnTo>
                <a:lnTo>
                  <a:pt x="298428" y="65765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1"/>
                </a:moveTo>
                <a:lnTo>
                  <a:pt x="358239" y="64411"/>
                </a:lnTo>
                <a:lnTo>
                  <a:pt x="355711" y="66848"/>
                </a:lnTo>
                <a:lnTo>
                  <a:pt x="355711" y="73343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3"/>
                </a:lnTo>
                <a:lnTo>
                  <a:pt x="367261" y="66848"/>
                </a:lnTo>
                <a:lnTo>
                  <a:pt x="364733" y="64411"/>
                </a:lnTo>
                <a:close/>
              </a:path>
              <a:path w="367665" h="85725">
                <a:moveTo>
                  <a:pt x="336948" y="16510"/>
                </a:moveTo>
                <a:lnTo>
                  <a:pt x="327926" y="16510"/>
                </a:lnTo>
                <a:lnTo>
                  <a:pt x="327926" y="74427"/>
                </a:lnTo>
                <a:lnTo>
                  <a:pt x="336948" y="74427"/>
                </a:lnTo>
                <a:lnTo>
                  <a:pt x="336948" y="16510"/>
                </a:lnTo>
                <a:close/>
              </a:path>
              <a:path w="367665" h="85725">
                <a:moveTo>
                  <a:pt x="356704" y="7758"/>
                </a:moveTo>
                <a:lnTo>
                  <a:pt x="308170" y="7758"/>
                </a:lnTo>
                <a:lnTo>
                  <a:pt x="308170" y="16510"/>
                </a:lnTo>
                <a:lnTo>
                  <a:pt x="356704" y="16510"/>
                </a:lnTo>
                <a:lnTo>
                  <a:pt x="356704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74130" y="3379668"/>
            <a:ext cx="1614851" cy="566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7951327" y="5861664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0"/>
                </a:lnTo>
                <a:lnTo>
                  <a:pt x="8481" y="85520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6"/>
                </a:moveTo>
                <a:lnTo>
                  <a:pt x="77133" y="68921"/>
                </a:lnTo>
                <a:lnTo>
                  <a:pt x="83626" y="73342"/>
                </a:lnTo>
                <a:lnTo>
                  <a:pt x="90484" y="75509"/>
                </a:lnTo>
                <a:lnTo>
                  <a:pt x="104377" y="75509"/>
                </a:lnTo>
                <a:lnTo>
                  <a:pt x="109792" y="73705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6"/>
                </a:lnTo>
                <a:close/>
              </a:path>
              <a:path w="367665" h="85725">
                <a:moveTo>
                  <a:pt x="116994" y="14885"/>
                </a:moveTo>
                <a:lnTo>
                  <a:pt x="104648" y="14885"/>
                </a:lnTo>
                <a:lnTo>
                  <a:pt x="109792" y="18855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3"/>
                </a:lnTo>
                <a:lnTo>
                  <a:pt x="105371" y="44203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6"/>
                </a:lnTo>
                <a:lnTo>
                  <a:pt x="120437" y="48084"/>
                </a:lnTo>
                <a:lnTo>
                  <a:pt x="115473" y="41589"/>
                </a:lnTo>
                <a:lnTo>
                  <a:pt x="107444" y="39782"/>
                </a:lnTo>
                <a:lnTo>
                  <a:pt x="107444" y="39423"/>
                </a:lnTo>
                <a:lnTo>
                  <a:pt x="114302" y="37259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4" y="6587"/>
                </a:lnTo>
                <a:lnTo>
                  <a:pt x="83447" y="9654"/>
                </a:lnTo>
                <a:lnTo>
                  <a:pt x="78666" y="14434"/>
                </a:lnTo>
                <a:lnTo>
                  <a:pt x="83267" y="20749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4" y="14885"/>
                </a:lnTo>
                <a:lnTo>
                  <a:pt x="109518" y="8300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89" y="6587"/>
                </a:moveTo>
                <a:lnTo>
                  <a:pt x="146598" y="6587"/>
                </a:lnTo>
                <a:lnTo>
                  <a:pt x="139470" y="11008"/>
                </a:lnTo>
                <a:lnTo>
                  <a:pt x="135503" y="17862"/>
                </a:lnTo>
                <a:lnTo>
                  <a:pt x="131622" y="24716"/>
                </a:lnTo>
                <a:lnTo>
                  <a:pt x="129819" y="32478"/>
                </a:lnTo>
                <a:lnTo>
                  <a:pt x="129819" y="49617"/>
                </a:lnTo>
                <a:lnTo>
                  <a:pt x="131622" y="57376"/>
                </a:lnTo>
                <a:lnTo>
                  <a:pt x="135563" y="64333"/>
                </a:lnTo>
                <a:lnTo>
                  <a:pt x="139470" y="71088"/>
                </a:lnTo>
                <a:lnTo>
                  <a:pt x="146598" y="75509"/>
                </a:lnTo>
                <a:lnTo>
                  <a:pt x="155889" y="75509"/>
                </a:lnTo>
                <a:lnTo>
                  <a:pt x="168094" y="72395"/>
                </a:lnTo>
                <a:lnTo>
                  <a:pt x="173348" y="67118"/>
                </a:lnTo>
                <a:lnTo>
                  <a:pt x="150205" y="67118"/>
                </a:lnTo>
                <a:lnTo>
                  <a:pt x="145968" y="64683"/>
                </a:lnTo>
                <a:lnTo>
                  <a:pt x="140374" y="54938"/>
                </a:lnTo>
                <a:lnTo>
                  <a:pt x="139020" y="48714"/>
                </a:lnTo>
                <a:lnTo>
                  <a:pt x="139020" y="33468"/>
                </a:lnTo>
                <a:lnTo>
                  <a:pt x="140374" y="27244"/>
                </a:lnTo>
                <a:lnTo>
                  <a:pt x="143170" y="22373"/>
                </a:lnTo>
                <a:lnTo>
                  <a:pt x="145968" y="17412"/>
                </a:lnTo>
                <a:lnTo>
                  <a:pt x="150205" y="14975"/>
                </a:lnTo>
                <a:lnTo>
                  <a:pt x="173346" y="14975"/>
                </a:lnTo>
                <a:lnTo>
                  <a:pt x="168094" y="9701"/>
                </a:lnTo>
                <a:lnTo>
                  <a:pt x="155889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4" y="14975"/>
                </a:lnTo>
                <a:lnTo>
                  <a:pt x="165815" y="17412"/>
                </a:lnTo>
                <a:lnTo>
                  <a:pt x="168609" y="22373"/>
                </a:lnTo>
                <a:lnTo>
                  <a:pt x="171406" y="27244"/>
                </a:lnTo>
                <a:lnTo>
                  <a:pt x="172759" y="33468"/>
                </a:lnTo>
                <a:lnTo>
                  <a:pt x="172759" y="48714"/>
                </a:lnTo>
                <a:lnTo>
                  <a:pt x="171406" y="54938"/>
                </a:lnTo>
                <a:lnTo>
                  <a:pt x="165815" y="64683"/>
                </a:lnTo>
                <a:lnTo>
                  <a:pt x="161574" y="67118"/>
                </a:lnTo>
                <a:lnTo>
                  <a:pt x="173348" y="67118"/>
                </a:lnTo>
                <a:lnTo>
                  <a:pt x="176120" y="64333"/>
                </a:lnTo>
                <a:lnTo>
                  <a:pt x="180526" y="53244"/>
                </a:lnTo>
                <a:lnTo>
                  <a:pt x="181871" y="41046"/>
                </a:lnTo>
                <a:lnTo>
                  <a:pt x="180526" y="28850"/>
                </a:lnTo>
                <a:lnTo>
                  <a:pt x="176120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5" y="7757"/>
                </a:moveTo>
                <a:lnTo>
                  <a:pt x="217144" y="7757"/>
                </a:lnTo>
                <a:lnTo>
                  <a:pt x="217144" y="74425"/>
                </a:lnTo>
                <a:lnTo>
                  <a:pt x="298428" y="74425"/>
                </a:lnTo>
                <a:lnTo>
                  <a:pt x="298428" y="65764"/>
                </a:lnTo>
                <a:lnTo>
                  <a:pt x="226165" y="65764"/>
                </a:lnTo>
                <a:lnTo>
                  <a:pt x="226165" y="7757"/>
                </a:lnTo>
                <a:close/>
              </a:path>
              <a:path w="367665" h="85725">
                <a:moveTo>
                  <a:pt x="262252" y="7757"/>
                </a:moveTo>
                <a:lnTo>
                  <a:pt x="253320" y="7757"/>
                </a:lnTo>
                <a:lnTo>
                  <a:pt x="253320" y="65764"/>
                </a:lnTo>
                <a:lnTo>
                  <a:pt x="262252" y="65764"/>
                </a:lnTo>
                <a:lnTo>
                  <a:pt x="262252" y="7757"/>
                </a:lnTo>
                <a:close/>
              </a:path>
              <a:path w="367665" h="85725">
                <a:moveTo>
                  <a:pt x="298428" y="7757"/>
                </a:moveTo>
                <a:lnTo>
                  <a:pt x="289496" y="7757"/>
                </a:lnTo>
                <a:lnTo>
                  <a:pt x="289496" y="65764"/>
                </a:lnTo>
                <a:lnTo>
                  <a:pt x="298428" y="65764"/>
                </a:lnTo>
                <a:lnTo>
                  <a:pt x="298428" y="7757"/>
                </a:lnTo>
                <a:close/>
              </a:path>
              <a:path w="367665" h="85725">
                <a:moveTo>
                  <a:pt x="364733" y="64410"/>
                </a:moveTo>
                <a:lnTo>
                  <a:pt x="358239" y="64410"/>
                </a:lnTo>
                <a:lnTo>
                  <a:pt x="355711" y="66847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7"/>
                </a:lnTo>
                <a:lnTo>
                  <a:pt x="364733" y="64410"/>
                </a:lnTo>
                <a:close/>
              </a:path>
              <a:path w="367665" h="85725">
                <a:moveTo>
                  <a:pt x="336948" y="16508"/>
                </a:moveTo>
                <a:lnTo>
                  <a:pt x="327926" y="16508"/>
                </a:lnTo>
                <a:lnTo>
                  <a:pt x="327926" y="74425"/>
                </a:lnTo>
                <a:lnTo>
                  <a:pt x="336948" y="74425"/>
                </a:lnTo>
                <a:lnTo>
                  <a:pt x="336948" y="16508"/>
                </a:lnTo>
                <a:close/>
              </a:path>
              <a:path w="367665" h="85725">
                <a:moveTo>
                  <a:pt x="356704" y="7757"/>
                </a:moveTo>
                <a:lnTo>
                  <a:pt x="308170" y="7757"/>
                </a:lnTo>
                <a:lnTo>
                  <a:pt x="308170" y="16508"/>
                </a:lnTo>
                <a:lnTo>
                  <a:pt x="356704" y="16508"/>
                </a:lnTo>
                <a:lnTo>
                  <a:pt x="356704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51327" y="6042639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1"/>
                </a:lnTo>
                <a:lnTo>
                  <a:pt x="83626" y="73342"/>
                </a:lnTo>
                <a:lnTo>
                  <a:pt x="90484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4" y="14885"/>
                </a:moveTo>
                <a:lnTo>
                  <a:pt x="104648" y="14885"/>
                </a:lnTo>
                <a:lnTo>
                  <a:pt x="109792" y="18856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4"/>
                </a:lnTo>
                <a:lnTo>
                  <a:pt x="115473" y="41591"/>
                </a:lnTo>
                <a:lnTo>
                  <a:pt x="107444" y="39784"/>
                </a:lnTo>
                <a:lnTo>
                  <a:pt x="107444" y="39423"/>
                </a:lnTo>
                <a:lnTo>
                  <a:pt x="114302" y="37260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4" y="6587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4" y="14885"/>
                </a:lnTo>
                <a:lnTo>
                  <a:pt x="109518" y="8301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89" y="6587"/>
                </a:moveTo>
                <a:lnTo>
                  <a:pt x="146598" y="6587"/>
                </a:lnTo>
                <a:lnTo>
                  <a:pt x="139470" y="11008"/>
                </a:lnTo>
                <a:lnTo>
                  <a:pt x="135503" y="17863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0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4" y="72396"/>
                </a:lnTo>
                <a:lnTo>
                  <a:pt x="173349" y="67118"/>
                </a:lnTo>
                <a:lnTo>
                  <a:pt x="150205" y="67118"/>
                </a:lnTo>
                <a:lnTo>
                  <a:pt x="145968" y="64684"/>
                </a:lnTo>
                <a:lnTo>
                  <a:pt x="140374" y="54940"/>
                </a:lnTo>
                <a:lnTo>
                  <a:pt x="139020" y="48714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0" y="22373"/>
                </a:lnTo>
                <a:lnTo>
                  <a:pt x="145968" y="17412"/>
                </a:lnTo>
                <a:lnTo>
                  <a:pt x="150205" y="14975"/>
                </a:lnTo>
                <a:lnTo>
                  <a:pt x="173346" y="14975"/>
                </a:lnTo>
                <a:lnTo>
                  <a:pt x="168094" y="9701"/>
                </a:lnTo>
                <a:lnTo>
                  <a:pt x="155889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4" y="14975"/>
                </a:lnTo>
                <a:lnTo>
                  <a:pt x="165815" y="17412"/>
                </a:lnTo>
                <a:lnTo>
                  <a:pt x="168609" y="22373"/>
                </a:lnTo>
                <a:lnTo>
                  <a:pt x="171406" y="27245"/>
                </a:lnTo>
                <a:lnTo>
                  <a:pt x="172759" y="33469"/>
                </a:lnTo>
                <a:lnTo>
                  <a:pt x="172759" y="48714"/>
                </a:lnTo>
                <a:lnTo>
                  <a:pt x="171406" y="54940"/>
                </a:lnTo>
                <a:lnTo>
                  <a:pt x="165815" y="64684"/>
                </a:lnTo>
                <a:lnTo>
                  <a:pt x="161574" y="67118"/>
                </a:lnTo>
                <a:lnTo>
                  <a:pt x="173349" y="67118"/>
                </a:lnTo>
                <a:lnTo>
                  <a:pt x="176120" y="64335"/>
                </a:lnTo>
                <a:lnTo>
                  <a:pt x="180526" y="53245"/>
                </a:lnTo>
                <a:lnTo>
                  <a:pt x="181871" y="41047"/>
                </a:lnTo>
                <a:lnTo>
                  <a:pt x="180526" y="28851"/>
                </a:lnTo>
                <a:lnTo>
                  <a:pt x="176120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5" y="7758"/>
                </a:moveTo>
                <a:lnTo>
                  <a:pt x="217144" y="7758"/>
                </a:lnTo>
                <a:lnTo>
                  <a:pt x="217144" y="74425"/>
                </a:lnTo>
                <a:lnTo>
                  <a:pt x="298428" y="74425"/>
                </a:lnTo>
                <a:lnTo>
                  <a:pt x="298428" y="65764"/>
                </a:lnTo>
                <a:lnTo>
                  <a:pt x="226165" y="65764"/>
                </a:lnTo>
                <a:lnTo>
                  <a:pt x="226165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4"/>
                </a:lnTo>
                <a:lnTo>
                  <a:pt x="262252" y="65764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6" y="7758"/>
                </a:lnTo>
                <a:lnTo>
                  <a:pt x="289496" y="65764"/>
                </a:lnTo>
                <a:lnTo>
                  <a:pt x="298428" y="65764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1"/>
                </a:moveTo>
                <a:lnTo>
                  <a:pt x="358239" y="64411"/>
                </a:lnTo>
                <a:lnTo>
                  <a:pt x="355711" y="66848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8"/>
                </a:lnTo>
                <a:lnTo>
                  <a:pt x="364733" y="64411"/>
                </a:lnTo>
                <a:close/>
              </a:path>
              <a:path w="367665" h="85725">
                <a:moveTo>
                  <a:pt x="336948" y="16509"/>
                </a:moveTo>
                <a:lnTo>
                  <a:pt x="327926" y="16509"/>
                </a:lnTo>
                <a:lnTo>
                  <a:pt x="327926" y="74425"/>
                </a:lnTo>
                <a:lnTo>
                  <a:pt x="336948" y="74425"/>
                </a:lnTo>
                <a:lnTo>
                  <a:pt x="336948" y="16509"/>
                </a:lnTo>
                <a:close/>
              </a:path>
              <a:path w="367665" h="85725">
                <a:moveTo>
                  <a:pt x="356704" y="7758"/>
                </a:moveTo>
                <a:lnTo>
                  <a:pt x="308170" y="7758"/>
                </a:lnTo>
                <a:lnTo>
                  <a:pt x="308170" y="16509"/>
                </a:lnTo>
                <a:lnTo>
                  <a:pt x="356704" y="16509"/>
                </a:lnTo>
                <a:lnTo>
                  <a:pt x="356704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886" y="930886"/>
            <a:ext cx="3860165" cy="5828030"/>
            <a:chOff x="-8886" y="930886"/>
            <a:chExt cx="3860165" cy="5828030"/>
          </a:xfrm>
        </p:grpSpPr>
        <p:sp>
          <p:nvSpPr>
            <p:cNvPr id="3" name="object 3"/>
            <p:cNvSpPr/>
            <p:nvPr/>
          </p:nvSpPr>
          <p:spPr>
            <a:xfrm>
              <a:off x="0" y="939773"/>
              <a:ext cx="3842385" cy="5810250"/>
            </a:xfrm>
            <a:custGeom>
              <a:avLst/>
              <a:gdLst/>
              <a:ahLst/>
              <a:cxnLst/>
              <a:rect l="l" t="t" r="r" b="b"/>
              <a:pathLst>
                <a:path w="3842385" h="5810250">
                  <a:moveTo>
                    <a:pt x="937220" y="0"/>
                  </a:moveTo>
                  <a:lnTo>
                    <a:pt x="888699" y="397"/>
                  </a:lnTo>
                  <a:lnTo>
                    <a:pt x="840371" y="1584"/>
                  </a:lnTo>
                  <a:lnTo>
                    <a:pt x="792240" y="3555"/>
                  </a:lnTo>
                  <a:lnTo>
                    <a:pt x="744314" y="6303"/>
                  </a:lnTo>
                  <a:lnTo>
                    <a:pt x="696599" y="9823"/>
                  </a:lnTo>
                  <a:lnTo>
                    <a:pt x="649100" y="14109"/>
                  </a:lnTo>
                  <a:lnTo>
                    <a:pt x="601825" y="19153"/>
                  </a:lnTo>
                  <a:lnTo>
                    <a:pt x="554778" y="24951"/>
                  </a:lnTo>
                  <a:lnTo>
                    <a:pt x="507967" y="31495"/>
                  </a:lnTo>
                  <a:lnTo>
                    <a:pt x="461397" y="38780"/>
                  </a:lnTo>
                  <a:lnTo>
                    <a:pt x="415075" y="46800"/>
                  </a:lnTo>
                  <a:lnTo>
                    <a:pt x="369006" y="55548"/>
                  </a:lnTo>
                  <a:lnTo>
                    <a:pt x="323197" y="65018"/>
                  </a:lnTo>
                  <a:lnTo>
                    <a:pt x="277655" y="75205"/>
                  </a:lnTo>
                  <a:lnTo>
                    <a:pt x="232385" y="86101"/>
                  </a:lnTo>
                  <a:lnTo>
                    <a:pt x="187393" y="97701"/>
                  </a:lnTo>
                  <a:lnTo>
                    <a:pt x="142685" y="109998"/>
                  </a:lnTo>
                  <a:lnTo>
                    <a:pt x="98269" y="122987"/>
                  </a:lnTo>
                  <a:lnTo>
                    <a:pt x="54149" y="136661"/>
                  </a:lnTo>
                  <a:lnTo>
                    <a:pt x="10333" y="151014"/>
                  </a:lnTo>
                  <a:lnTo>
                    <a:pt x="0" y="154583"/>
                  </a:lnTo>
                </a:path>
                <a:path w="3842385" h="5810250">
                  <a:moveTo>
                    <a:pt x="0" y="5655061"/>
                  </a:moveTo>
                  <a:lnTo>
                    <a:pt x="54149" y="5672982"/>
                  </a:lnTo>
                  <a:lnTo>
                    <a:pt x="98269" y="5686656"/>
                  </a:lnTo>
                  <a:lnTo>
                    <a:pt x="142685" y="5699645"/>
                  </a:lnTo>
                  <a:lnTo>
                    <a:pt x="187393" y="5711943"/>
                  </a:lnTo>
                  <a:lnTo>
                    <a:pt x="232385" y="5723542"/>
                  </a:lnTo>
                  <a:lnTo>
                    <a:pt x="277655" y="5734439"/>
                  </a:lnTo>
                  <a:lnTo>
                    <a:pt x="323197" y="5744625"/>
                  </a:lnTo>
                  <a:lnTo>
                    <a:pt x="369006" y="5754095"/>
                  </a:lnTo>
                  <a:lnTo>
                    <a:pt x="415075" y="5762843"/>
                  </a:lnTo>
                  <a:lnTo>
                    <a:pt x="461397" y="5770863"/>
                  </a:lnTo>
                  <a:lnTo>
                    <a:pt x="507967" y="5778148"/>
                  </a:lnTo>
                  <a:lnTo>
                    <a:pt x="554778" y="5784692"/>
                  </a:lnTo>
                  <a:lnTo>
                    <a:pt x="601825" y="5790490"/>
                  </a:lnTo>
                  <a:lnTo>
                    <a:pt x="649100" y="5795535"/>
                  </a:lnTo>
                  <a:lnTo>
                    <a:pt x="696599" y="5799820"/>
                  </a:lnTo>
                  <a:lnTo>
                    <a:pt x="744314" y="5803340"/>
                  </a:lnTo>
                  <a:lnTo>
                    <a:pt x="792240" y="5806089"/>
                  </a:lnTo>
                  <a:lnTo>
                    <a:pt x="840371" y="5808060"/>
                  </a:lnTo>
                  <a:lnTo>
                    <a:pt x="888699" y="5809247"/>
                  </a:lnTo>
                  <a:lnTo>
                    <a:pt x="937220" y="5809644"/>
                  </a:lnTo>
                  <a:lnTo>
                    <a:pt x="985741" y="5809247"/>
                  </a:lnTo>
                  <a:lnTo>
                    <a:pt x="1034069" y="5808060"/>
                  </a:lnTo>
                  <a:lnTo>
                    <a:pt x="1082200" y="5806089"/>
                  </a:lnTo>
                  <a:lnTo>
                    <a:pt x="1130126" y="5803340"/>
                  </a:lnTo>
                  <a:lnTo>
                    <a:pt x="1177841" y="5799820"/>
                  </a:lnTo>
                  <a:lnTo>
                    <a:pt x="1225339" y="5795535"/>
                  </a:lnTo>
                  <a:lnTo>
                    <a:pt x="1272615" y="5790490"/>
                  </a:lnTo>
                  <a:lnTo>
                    <a:pt x="1319661" y="5784692"/>
                  </a:lnTo>
                  <a:lnTo>
                    <a:pt x="1366473" y="5778148"/>
                  </a:lnTo>
                  <a:lnTo>
                    <a:pt x="1413042" y="5770863"/>
                  </a:lnTo>
                  <a:lnTo>
                    <a:pt x="1459365" y="5762843"/>
                  </a:lnTo>
                  <a:lnTo>
                    <a:pt x="1505433" y="5754095"/>
                  </a:lnTo>
                  <a:lnTo>
                    <a:pt x="1551241" y="5744625"/>
                  </a:lnTo>
                  <a:lnTo>
                    <a:pt x="1596784" y="5734439"/>
                  </a:lnTo>
                  <a:lnTo>
                    <a:pt x="1642054" y="5723542"/>
                  </a:lnTo>
                  <a:lnTo>
                    <a:pt x="1687046" y="5711943"/>
                  </a:lnTo>
                  <a:lnTo>
                    <a:pt x="1731753" y="5699645"/>
                  </a:lnTo>
                  <a:lnTo>
                    <a:pt x="1776170" y="5686656"/>
                  </a:lnTo>
                  <a:lnTo>
                    <a:pt x="1820289" y="5672982"/>
                  </a:lnTo>
                  <a:lnTo>
                    <a:pt x="1864106" y="5658629"/>
                  </a:lnTo>
                  <a:lnTo>
                    <a:pt x="1907613" y="5643603"/>
                  </a:lnTo>
                  <a:lnTo>
                    <a:pt x="1950805" y="5627911"/>
                  </a:lnTo>
                  <a:lnTo>
                    <a:pt x="1993675" y="5611557"/>
                  </a:lnTo>
                  <a:lnTo>
                    <a:pt x="2036218" y="5594550"/>
                  </a:lnTo>
                  <a:lnTo>
                    <a:pt x="2078426" y="5576894"/>
                  </a:lnTo>
                  <a:lnTo>
                    <a:pt x="2120295" y="5558596"/>
                  </a:lnTo>
                  <a:lnTo>
                    <a:pt x="2161818" y="5539662"/>
                  </a:lnTo>
                  <a:lnTo>
                    <a:pt x="2202988" y="5520099"/>
                  </a:lnTo>
                  <a:lnTo>
                    <a:pt x="2243799" y="5499911"/>
                  </a:lnTo>
                  <a:lnTo>
                    <a:pt x="2284246" y="5479107"/>
                  </a:lnTo>
                  <a:lnTo>
                    <a:pt x="2324322" y="5457691"/>
                  </a:lnTo>
                  <a:lnTo>
                    <a:pt x="2364021" y="5435670"/>
                  </a:lnTo>
                  <a:lnTo>
                    <a:pt x="2403337" y="5413050"/>
                  </a:lnTo>
                  <a:lnTo>
                    <a:pt x="2442263" y="5389838"/>
                  </a:lnTo>
                  <a:lnTo>
                    <a:pt x="2480794" y="5366038"/>
                  </a:lnTo>
                  <a:lnTo>
                    <a:pt x="2518923" y="5341659"/>
                  </a:lnTo>
                  <a:lnTo>
                    <a:pt x="2556645" y="5316705"/>
                  </a:lnTo>
                  <a:lnTo>
                    <a:pt x="2593952" y="5291183"/>
                  </a:lnTo>
                  <a:lnTo>
                    <a:pt x="2630839" y="5265099"/>
                  </a:lnTo>
                  <a:lnTo>
                    <a:pt x="2667300" y="5238459"/>
                  </a:lnTo>
                  <a:lnTo>
                    <a:pt x="2703328" y="5211270"/>
                  </a:lnTo>
                  <a:lnTo>
                    <a:pt x="2738918" y="5183537"/>
                  </a:lnTo>
                  <a:lnTo>
                    <a:pt x="2774063" y="5155267"/>
                  </a:lnTo>
                  <a:lnTo>
                    <a:pt x="2808757" y="5126466"/>
                  </a:lnTo>
                  <a:lnTo>
                    <a:pt x="2842994" y="5097140"/>
                  </a:lnTo>
                  <a:lnTo>
                    <a:pt x="2876767" y="5067295"/>
                  </a:lnTo>
                  <a:lnTo>
                    <a:pt x="2910071" y="5036937"/>
                  </a:lnTo>
                  <a:lnTo>
                    <a:pt x="2942899" y="5006073"/>
                  </a:lnTo>
                  <a:lnTo>
                    <a:pt x="2975245" y="4974709"/>
                  </a:lnTo>
                  <a:lnTo>
                    <a:pt x="3007104" y="4942850"/>
                  </a:lnTo>
                  <a:lnTo>
                    <a:pt x="3038468" y="4910504"/>
                  </a:lnTo>
                  <a:lnTo>
                    <a:pt x="3069332" y="4877675"/>
                  </a:lnTo>
                  <a:lnTo>
                    <a:pt x="3099690" y="4844372"/>
                  </a:lnTo>
                  <a:lnTo>
                    <a:pt x="3129535" y="4810598"/>
                  </a:lnTo>
                  <a:lnTo>
                    <a:pt x="3158861" y="4776361"/>
                  </a:lnTo>
                  <a:lnTo>
                    <a:pt x="3187662" y="4741667"/>
                  </a:lnTo>
                  <a:lnTo>
                    <a:pt x="3215932" y="4706523"/>
                  </a:lnTo>
                  <a:lnTo>
                    <a:pt x="3243665" y="4670933"/>
                  </a:lnTo>
                  <a:lnTo>
                    <a:pt x="3270854" y="4634904"/>
                  </a:lnTo>
                  <a:lnTo>
                    <a:pt x="3297494" y="4598443"/>
                  </a:lnTo>
                  <a:lnTo>
                    <a:pt x="3323578" y="4561556"/>
                  </a:lnTo>
                  <a:lnTo>
                    <a:pt x="3349100" y="4524249"/>
                  </a:lnTo>
                  <a:lnTo>
                    <a:pt x="3374053" y="4486527"/>
                  </a:lnTo>
                  <a:lnTo>
                    <a:pt x="3398433" y="4448398"/>
                  </a:lnTo>
                  <a:lnTo>
                    <a:pt x="3422232" y="4409867"/>
                  </a:lnTo>
                  <a:lnTo>
                    <a:pt x="3445445" y="4370941"/>
                  </a:lnTo>
                  <a:lnTo>
                    <a:pt x="3468065" y="4331625"/>
                  </a:lnTo>
                  <a:lnTo>
                    <a:pt x="3490086" y="4291926"/>
                  </a:lnTo>
                  <a:lnTo>
                    <a:pt x="3511501" y="4251850"/>
                  </a:lnTo>
                  <a:lnTo>
                    <a:pt x="3532306" y="4211403"/>
                  </a:lnTo>
                  <a:lnTo>
                    <a:pt x="3552493" y="4170591"/>
                  </a:lnTo>
                  <a:lnTo>
                    <a:pt x="3572057" y="4129421"/>
                  </a:lnTo>
                  <a:lnTo>
                    <a:pt x="3590990" y="4087898"/>
                  </a:lnTo>
                  <a:lnTo>
                    <a:pt x="3609288" y="4046030"/>
                  </a:lnTo>
                  <a:lnTo>
                    <a:pt x="3626944" y="4003821"/>
                  </a:lnTo>
                  <a:lnTo>
                    <a:pt x="3643952" y="3961278"/>
                  </a:lnTo>
                  <a:lnTo>
                    <a:pt x="3660305" y="3918408"/>
                  </a:lnTo>
                  <a:lnTo>
                    <a:pt x="3675998" y="3875216"/>
                  </a:lnTo>
                  <a:lnTo>
                    <a:pt x="3691024" y="3831708"/>
                  </a:lnTo>
                  <a:lnTo>
                    <a:pt x="3705377" y="3787892"/>
                  </a:lnTo>
                  <a:lnTo>
                    <a:pt x="3719051" y="3743772"/>
                  </a:lnTo>
                  <a:lnTo>
                    <a:pt x="3732039" y="3699356"/>
                  </a:lnTo>
                  <a:lnTo>
                    <a:pt x="3744337" y="3654648"/>
                  </a:lnTo>
                  <a:lnTo>
                    <a:pt x="3755937" y="3609656"/>
                  </a:lnTo>
                  <a:lnTo>
                    <a:pt x="3766833" y="3564386"/>
                  </a:lnTo>
                  <a:lnTo>
                    <a:pt x="3777019" y="3518844"/>
                  </a:lnTo>
                  <a:lnTo>
                    <a:pt x="3786489" y="3473035"/>
                  </a:lnTo>
                  <a:lnTo>
                    <a:pt x="3795237" y="3426967"/>
                  </a:lnTo>
                  <a:lnTo>
                    <a:pt x="3803257" y="3380644"/>
                  </a:lnTo>
                  <a:lnTo>
                    <a:pt x="3810542" y="3334074"/>
                  </a:lnTo>
                  <a:lnTo>
                    <a:pt x="3817087" y="3287263"/>
                  </a:lnTo>
                  <a:lnTo>
                    <a:pt x="3822884" y="3240217"/>
                  </a:lnTo>
                  <a:lnTo>
                    <a:pt x="3827929" y="3192941"/>
                  </a:lnTo>
                  <a:lnTo>
                    <a:pt x="3832214" y="3145442"/>
                  </a:lnTo>
                  <a:lnTo>
                    <a:pt x="3835734" y="3097727"/>
                  </a:lnTo>
                  <a:lnTo>
                    <a:pt x="3838483" y="3049801"/>
                  </a:lnTo>
                  <a:lnTo>
                    <a:pt x="3840454" y="3001671"/>
                  </a:lnTo>
                  <a:lnTo>
                    <a:pt x="3841641" y="2953342"/>
                  </a:lnTo>
                  <a:lnTo>
                    <a:pt x="3842038" y="2904821"/>
                  </a:lnTo>
                  <a:lnTo>
                    <a:pt x="3841641" y="2856300"/>
                  </a:lnTo>
                  <a:lnTo>
                    <a:pt x="3840454" y="2807972"/>
                  </a:lnTo>
                  <a:lnTo>
                    <a:pt x="3838483" y="2759841"/>
                  </a:lnTo>
                  <a:lnTo>
                    <a:pt x="3835734" y="2711915"/>
                  </a:lnTo>
                  <a:lnTo>
                    <a:pt x="3832214" y="2664200"/>
                  </a:lnTo>
                  <a:lnTo>
                    <a:pt x="3827929" y="2616702"/>
                  </a:lnTo>
                  <a:lnTo>
                    <a:pt x="3822884" y="2569426"/>
                  </a:lnTo>
                  <a:lnTo>
                    <a:pt x="3817087" y="2522380"/>
                  </a:lnTo>
                  <a:lnTo>
                    <a:pt x="3810542" y="2475568"/>
                  </a:lnTo>
                  <a:lnTo>
                    <a:pt x="3803257" y="2428999"/>
                  </a:lnTo>
                  <a:lnTo>
                    <a:pt x="3795237" y="2382676"/>
                  </a:lnTo>
                  <a:lnTo>
                    <a:pt x="3786489" y="2336608"/>
                  </a:lnTo>
                  <a:lnTo>
                    <a:pt x="3777019" y="2290799"/>
                  </a:lnTo>
                  <a:lnTo>
                    <a:pt x="3766833" y="2245257"/>
                  </a:lnTo>
                  <a:lnTo>
                    <a:pt x="3755937" y="2199987"/>
                  </a:lnTo>
                  <a:lnTo>
                    <a:pt x="3744337" y="2154995"/>
                  </a:lnTo>
                  <a:lnTo>
                    <a:pt x="3732039" y="2110288"/>
                  </a:lnTo>
                  <a:lnTo>
                    <a:pt x="3719051" y="2065871"/>
                  </a:lnTo>
                  <a:lnTo>
                    <a:pt x="3705377" y="2021752"/>
                  </a:lnTo>
                  <a:lnTo>
                    <a:pt x="3691024" y="1977935"/>
                  </a:lnTo>
                  <a:lnTo>
                    <a:pt x="3675998" y="1934428"/>
                  </a:lnTo>
                  <a:lnTo>
                    <a:pt x="3660305" y="1891236"/>
                  </a:lnTo>
                  <a:lnTo>
                    <a:pt x="3643952" y="1848365"/>
                  </a:lnTo>
                  <a:lnTo>
                    <a:pt x="3626944" y="1805823"/>
                  </a:lnTo>
                  <a:lnTo>
                    <a:pt x="3609288" y="1763614"/>
                  </a:lnTo>
                  <a:lnTo>
                    <a:pt x="3590990" y="1721745"/>
                  </a:lnTo>
                  <a:lnTo>
                    <a:pt x="3572057" y="1680223"/>
                  </a:lnTo>
                  <a:lnTo>
                    <a:pt x="3552493" y="1639053"/>
                  </a:lnTo>
                  <a:lnTo>
                    <a:pt x="3532306" y="1598241"/>
                  </a:lnTo>
                  <a:lnTo>
                    <a:pt x="3511501" y="1557794"/>
                  </a:lnTo>
                  <a:lnTo>
                    <a:pt x="3490086" y="1517718"/>
                  </a:lnTo>
                  <a:lnTo>
                    <a:pt x="3468065" y="1478019"/>
                  </a:lnTo>
                  <a:lnTo>
                    <a:pt x="3445445" y="1438703"/>
                  </a:lnTo>
                  <a:lnTo>
                    <a:pt x="3422232" y="1399777"/>
                  </a:lnTo>
                  <a:lnTo>
                    <a:pt x="3398433" y="1361246"/>
                  </a:lnTo>
                  <a:lnTo>
                    <a:pt x="3374053" y="1323117"/>
                  </a:lnTo>
                  <a:lnTo>
                    <a:pt x="3349100" y="1285395"/>
                  </a:lnTo>
                  <a:lnTo>
                    <a:pt x="3323578" y="1248088"/>
                  </a:lnTo>
                  <a:lnTo>
                    <a:pt x="3297494" y="1211201"/>
                  </a:lnTo>
                  <a:lnTo>
                    <a:pt x="3270854" y="1174740"/>
                  </a:lnTo>
                  <a:lnTo>
                    <a:pt x="3243665" y="1138711"/>
                  </a:lnTo>
                  <a:lnTo>
                    <a:pt x="3215932" y="1103122"/>
                  </a:lnTo>
                  <a:lnTo>
                    <a:pt x="3187662" y="1067977"/>
                  </a:lnTo>
                  <a:lnTo>
                    <a:pt x="3158861" y="1033283"/>
                  </a:lnTo>
                  <a:lnTo>
                    <a:pt x="3129535" y="999046"/>
                  </a:lnTo>
                  <a:lnTo>
                    <a:pt x="3099690" y="965273"/>
                  </a:lnTo>
                  <a:lnTo>
                    <a:pt x="3069332" y="931969"/>
                  </a:lnTo>
                  <a:lnTo>
                    <a:pt x="3038468" y="899140"/>
                  </a:lnTo>
                  <a:lnTo>
                    <a:pt x="3007104" y="866794"/>
                  </a:lnTo>
                  <a:lnTo>
                    <a:pt x="2975245" y="834935"/>
                  </a:lnTo>
                  <a:lnTo>
                    <a:pt x="2942899" y="803571"/>
                  </a:lnTo>
                  <a:lnTo>
                    <a:pt x="2910071" y="772707"/>
                  </a:lnTo>
                  <a:lnTo>
                    <a:pt x="2876767" y="742349"/>
                  </a:lnTo>
                  <a:lnTo>
                    <a:pt x="2842994" y="712504"/>
                  </a:lnTo>
                  <a:lnTo>
                    <a:pt x="2808757" y="683178"/>
                  </a:lnTo>
                  <a:lnTo>
                    <a:pt x="2774063" y="654377"/>
                  </a:lnTo>
                  <a:lnTo>
                    <a:pt x="2738918" y="626107"/>
                  </a:lnTo>
                  <a:lnTo>
                    <a:pt x="2703328" y="598374"/>
                  </a:lnTo>
                  <a:lnTo>
                    <a:pt x="2667300" y="571185"/>
                  </a:lnTo>
                  <a:lnTo>
                    <a:pt x="2630839" y="544545"/>
                  </a:lnTo>
                  <a:lnTo>
                    <a:pt x="2593952" y="518461"/>
                  </a:lnTo>
                  <a:lnTo>
                    <a:pt x="2556645" y="492939"/>
                  </a:lnTo>
                  <a:lnTo>
                    <a:pt x="2518923" y="467985"/>
                  </a:lnTo>
                  <a:lnTo>
                    <a:pt x="2480794" y="443605"/>
                  </a:lnTo>
                  <a:lnTo>
                    <a:pt x="2442263" y="419806"/>
                  </a:lnTo>
                  <a:lnTo>
                    <a:pt x="2403337" y="396593"/>
                  </a:lnTo>
                  <a:lnTo>
                    <a:pt x="2364021" y="373974"/>
                  </a:lnTo>
                  <a:lnTo>
                    <a:pt x="2324322" y="351953"/>
                  </a:lnTo>
                  <a:lnTo>
                    <a:pt x="2284246" y="330537"/>
                  </a:lnTo>
                  <a:lnTo>
                    <a:pt x="2243799" y="309732"/>
                  </a:lnTo>
                  <a:lnTo>
                    <a:pt x="2202988" y="289545"/>
                  </a:lnTo>
                  <a:lnTo>
                    <a:pt x="2161818" y="269981"/>
                  </a:lnTo>
                  <a:lnTo>
                    <a:pt x="2120295" y="251048"/>
                  </a:lnTo>
                  <a:lnTo>
                    <a:pt x="2078426" y="232750"/>
                  </a:lnTo>
                  <a:lnTo>
                    <a:pt x="2036218" y="215094"/>
                  </a:lnTo>
                  <a:lnTo>
                    <a:pt x="1993675" y="198086"/>
                  </a:lnTo>
                  <a:lnTo>
                    <a:pt x="1950805" y="181733"/>
                  </a:lnTo>
                  <a:lnTo>
                    <a:pt x="1907613" y="166040"/>
                  </a:lnTo>
                  <a:lnTo>
                    <a:pt x="1864106" y="151014"/>
                  </a:lnTo>
                  <a:lnTo>
                    <a:pt x="1820289" y="136661"/>
                  </a:lnTo>
                  <a:lnTo>
                    <a:pt x="1776170" y="122987"/>
                  </a:lnTo>
                  <a:lnTo>
                    <a:pt x="1731753" y="109998"/>
                  </a:lnTo>
                  <a:lnTo>
                    <a:pt x="1687046" y="97701"/>
                  </a:lnTo>
                  <a:lnTo>
                    <a:pt x="1642054" y="86101"/>
                  </a:lnTo>
                  <a:lnTo>
                    <a:pt x="1596784" y="75205"/>
                  </a:lnTo>
                  <a:lnTo>
                    <a:pt x="1551241" y="65018"/>
                  </a:lnTo>
                  <a:lnTo>
                    <a:pt x="1505433" y="55548"/>
                  </a:lnTo>
                  <a:lnTo>
                    <a:pt x="1459365" y="46800"/>
                  </a:lnTo>
                  <a:lnTo>
                    <a:pt x="1413042" y="38780"/>
                  </a:lnTo>
                  <a:lnTo>
                    <a:pt x="1366473" y="31495"/>
                  </a:lnTo>
                  <a:lnTo>
                    <a:pt x="1319661" y="24951"/>
                  </a:lnTo>
                  <a:lnTo>
                    <a:pt x="1272615" y="19153"/>
                  </a:lnTo>
                  <a:lnTo>
                    <a:pt x="1225339" y="14109"/>
                  </a:lnTo>
                  <a:lnTo>
                    <a:pt x="1177841" y="9823"/>
                  </a:lnTo>
                  <a:lnTo>
                    <a:pt x="1130126" y="6303"/>
                  </a:lnTo>
                  <a:lnTo>
                    <a:pt x="1082200" y="3555"/>
                  </a:lnTo>
                  <a:lnTo>
                    <a:pt x="1034069" y="1584"/>
                  </a:lnTo>
                  <a:lnTo>
                    <a:pt x="985741" y="397"/>
                  </a:lnTo>
                  <a:lnTo>
                    <a:pt x="937220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2604"/>
              <a:ext cx="3766729" cy="5651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015081"/>
              <a:ext cx="3766820" cy="5659120"/>
            </a:xfrm>
            <a:custGeom>
              <a:avLst/>
              <a:gdLst/>
              <a:ahLst/>
              <a:cxnLst/>
              <a:rect l="l" t="t" r="r" b="b"/>
              <a:pathLst>
                <a:path w="3766820" h="5659120">
                  <a:moveTo>
                    <a:pt x="937216" y="0"/>
                  </a:moveTo>
                  <a:lnTo>
                    <a:pt x="888981" y="402"/>
                  </a:lnTo>
                  <a:lnTo>
                    <a:pt x="840941" y="1607"/>
                  </a:lnTo>
                  <a:lnTo>
                    <a:pt x="793102" y="3606"/>
                  </a:lnTo>
                  <a:lnTo>
                    <a:pt x="745471" y="6394"/>
                  </a:lnTo>
                  <a:lnTo>
                    <a:pt x="698054" y="9964"/>
                  </a:lnTo>
                  <a:lnTo>
                    <a:pt x="650858" y="14311"/>
                  </a:lnTo>
                  <a:lnTo>
                    <a:pt x="603888" y="19427"/>
                  </a:lnTo>
                  <a:lnTo>
                    <a:pt x="557152" y="25305"/>
                  </a:lnTo>
                  <a:lnTo>
                    <a:pt x="510656" y="31941"/>
                  </a:lnTo>
                  <a:lnTo>
                    <a:pt x="464406" y="39327"/>
                  </a:lnTo>
                  <a:lnTo>
                    <a:pt x="418409" y="47457"/>
                  </a:lnTo>
                  <a:lnTo>
                    <a:pt x="372670" y="56325"/>
                  </a:lnTo>
                  <a:lnTo>
                    <a:pt x="327197" y="65924"/>
                  </a:lnTo>
                  <a:lnTo>
                    <a:pt x="281995" y="76248"/>
                  </a:lnTo>
                  <a:lnTo>
                    <a:pt x="237071" y="87290"/>
                  </a:lnTo>
                  <a:lnTo>
                    <a:pt x="192432" y="99045"/>
                  </a:lnTo>
                  <a:lnTo>
                    <a:pt x="148084" y="111505"/>
                  </a:lnTo>
                  <a:lnTo>
                    <a:pt x="104032" y="124664"/>
                  </a:lnTo>
                  <a:lnTo>
                    <a:pt x="60285" y="138517"/>
                  </a:lnTo>
                  <a:lnTo>
                    <a:pt x="16847" y="153055"/>
                  </a:lnTo>
                  <a:lnTo>
                    <a:pt x="0" y="159002"/>
                  </a:lnTo>
                </a:path>
                <a:path w="3766820" h="5659120">
                  <a:moveTo>
                    <a:pt x="0" y="5500021"/>
                  </a:moveTo>
                  <a:lnTo>
                    <a:pt x="60285" y="5520506"/>
                  </a:lnTo>
                  <a:lnTo>
                    <a:pt x="104032" y="5534359"/>
                  </a:lnTo>
                  <a:lnTo>
                    <a:pt x="148084" y="5547518"/>
                  </a:lnTo>
                  <a:lnTo>
                    <a:pt x="192432" y="5559978"/>
                  </a:lnTo>
                  <a:lnTo>
                    <a:pt x="237071" y="5571732"/>
                  </a:lnTo>
                  <a:lnTo>
                    <a:pt x="281995" y="5582775"/>
                  </a:lnTo>
                  <a:lnTo>
                    <a:pt x="327197" y="5593098"/>
                  </a:lnTo>
                  <a:lnTo>
                    <a:pt x="372670" y="5602697"/>
                  </a:lnTo>
                  <a:lnTo>
                    <a:pt x="418409" y="5611565"/>
                  </a:lnTo>
                  <a:lnTo>
                    <a:pt x="464406" y="5619695"/>
                  </a:lnTo>
                  <a:lnTo>
                    <a:pt x="510656" y="5627081"/>
                  </a:lnTo>
                  <a:lnTo>
                    <a:pt x="557152" y="5633717"/>
                  </a:lnTo>
                  <a:lnTo>
                    <a:pt x="603888" y="5639596"/>
                  </a:lnTo>
                  <a:lnTo>
                    <a:pt x="650858" y="5644712"/>
                  </a:lnTo>
                  <a:lnTo>
                    <a:pt x="698054" y="5649058"/>
                  </a:lnTo>
                  <a:lnTo>
                    <a:pt x="745471" y="5652628"/>
                  </a:lnTo>
                  <a:lnTo>
                    <a:pt x="793102" y="5655416"/>
                  </a:lnTo>
                  <a:lnTo>
                    <a:pt x="840941" y="5657416"/>
                  </a:lnTo>
                  <a:lnTo>
                    <a:pt x="888981" y="5658620"/>
                  </a:lnTo>
                  <a:lnTo>
                    <a:pt x="937216" y="5659023"/>
                  </a:lnTo>
                  <a:lnTo>
                    <a:pt x="985452" y="5658620"/>
                  </a:lnTo>
                  <a:lnTo>
                    <a:pt x="1033492" y="5657416"/>
                  </a:lnTo>
                  <a:lnTo>
                    <a:pt x="1081331" y="5655416"/>
                  </a:lnTo>
                  <a:lnTo>
                    <a:pt x="1128962" y="5652628"/>
                  </a:lnTo>
                  <a:lnTo>
                    <a:pt x="1176379" y="5649058"/>
                  </a:lnTo>
                  <a:lnTo>
                    <a:pt x="1223575" y="5644712"/>
                  </a:lnTo>
                  <a:lnTo>
                    <a:pt x="1270544" y="5639596"/>
                  </a:lnTo>
                  <a:lnTo>
                    <a:pt x="1317280" y="5633717"/>
                  </a:lnTo>
                  <a:lnTo>
                    <a:pt x="1363776" y="5627081"/>
                  </a:lnTo>
                  <a:lnTo>
                    <a:pt x="1410027" y="5619695"/>
                  </a:lnTo>
                  <a:lnTo>
                    <a:pt x="1456024" y="5611565"/>
                  </a:lnTo>
                  <a:lnTo>
                    <a:pt x="1501763" y="5602697"/>
                  </a:lnTo>
                  <a:lnTo>
                    <a:pt x="1547236" y="5593098"/>
                  </a:lnTo>
                  <a:lnTo>
                    <a:pt x="1592438" y="5582775"/>
                  </a:lnTo>
                  <a:lnTo>
                    <a:pt x="1637361" y="5571732"/>
                  </a:lnTo>
                  <a:lnTo>
                    <a:pt x="1682001" y="5559978"/>
                  </a:lnTo>
                  <a:lnTo>
                    <a:pt x="1726349" y="5547518"/>
                  </a:lnTo>
                  <a:lnTo>
                    <a:pt x="1770400" y="5534359"/>
                  </a:lnTo>
                  <a:lnTo>
                    <a:pt x="1814148" y="5520506"/>
                  </a:lnTo>
                  <a:lnTo>
                    <a:pt x="1857586" y="5505967"/>
                  </a:lnTo>
                  <a:lnTo>
                    <a:pt x="1900707" y="5490748"/>
                  </a:lnTo>
                  <a:lnTo>
                    <a:pt x="1943506" y="5474855"/>
                  </a:lnTo>
                  <a:lnTo>
                    <a:pt x="1985976" y="5458295"/>
                  </a:lnTo>
                  <a:lnTo>
                    <a:pt x="2028110" y="5441074"/>
                  </a:lnTo>
                  <a:lnTo>
                    <a:pt x="2069902" y="5423198"/>
                  </a:lnTo>
                  <a:lnTo>
                    <a:pt x="2111346" y="5404674"/>
                  </a:lnTo>
                  <a:lnTo>
                    <a:pt x="2152435" y="5385508"/>
                  </a:lnTo>
                  <a:lnTo>
                    <a:pt x="2193163" y="5365706"/>
                  </a:lnTo>
                  <a:lnTo>
                    <a:pt x="2233524" y="5345276"/>
                  </a:lnTo>
                  <a:lnTo>
                    <a:pt x="2273511" y="5324222"/>
                  </a:lnTo>
                  <a:lnTo>
                    <a:pt x="2313118" y="5302553"/>
                  </a:lnTo>
                  <a:lnTo>
                    <a:pt x="2352339" y="5280273"/>
                  </a:lnTo>
                  <a:lnTo>
                    <a:pt x="2391166" y="5257390"/>
                  </a:lnTo>
                  <a:lnTo>
                    <a:pt x="2429594" y="5233909"/>
                  </a:lnTo>
                  <a:lnTo>
                    <a:pt x="2467617" y="5209838"/>
                  </a:lnTo>
                  <a:lnTo>
                    <a:pt x="2505227" y="5185182"/>
                  </a:lnTo>
                  <a:lnTo>
                    <a:pt x="2542419" y="5159949"/>
                  </a:lnTo>
                  <a:lnTo>
                    <a:pt x="2579186" y="5134143"/>
                  </a:lnTo>
                  <a:lnTo>
                    <a:pt x="2615522" y="5107773"/>
                  </a:lnTo>
                  <a:lnTo>
                    <a:pt x="2651420" y="5080843"/>
                  </a:lnTo>
                  <a:lnTo>
                    <a:pt x="2686874" y="5053361"/>
                  </a:lnTo>
                  <a:lnTo>
                    <a:pt x="2721878" y="5025333"/>
                  </a:lnTo>
                  <a:lnTo>
                    <a:pt x="2756425" y="4996765"/>
                  </a:lnTo>
                  <a:lnTo>
                    <a:pt x="2790509" y="4967664"/>
                  </a:lnTo>
                  <a:lnTo>
                    <a:pt x="2824123" y="4938035"/>
                  </a:lnTo>
                  <a:lnTo>
                    <a:pt x="2857262" y="4907886"/>
                  </a:lnTo>
                  <a:lnTo>
                    <a:pt x="2889918" y="4877223"/>
                  </a:lnTo>
                  <a:lnTo>
                    <a:pt x="2922085" y="4846053"/>
                  </a:lnTo>
                  <a:lnTo>
                    <a:pt x="2953758" y="4814380"/>
                  </a:lnTo>
                  <a:lnTo>
                    <a:pt x="2984929" y="4782213"/>
                  </a:lnTo>
                  <a:lnTo>
                    <a:pt x="3015592" y="4749557"/>
                  </a:lnTo>
                  <a:lnTo>
                    <a:pt x="3045741" y="4716418"/>
                  </a:lnTo>
                  <a:lnTo>
                    <a:pt x="3075369" y="4682804"/>
                  </a:lnTo>
                  <a:lnTo>
                    <a:pt x="3104470" y="4648720"/>
                  </a:lnTo>
                  <a:lnTo>
                    <a:pt x="3133038" y="4614173"/>
                  </a:lnTo>
                  <a:lnTo>
                    <a:pt x="3161066" y="4579169"/>
                  </a:lnTo>
                  <a:lnTo>
                    <a:pt x="3188548" y="4543715"/>
                  </a:lnTo>
                  <a:lnTo>
                    <a:pt x="3215478" y="4507817"/>
                  </a:lnTo>
                  <a:lnTo>
                    <a:pt x="3241849" y="4471481"/>
                  </a:lnTo>
                  <a:lnTo>
                    <a:pt x="3267654" y="4434714"/>
                  </a:lnTo>
                  <a:lnTo>
                    <a:pt x="3292888" y="4397522"/>
                  </a:lnTo>
                  <a:lnTo>
                    <a:pt x="3317544" y="4359912"/>
                  </a:lnTo>
                  <a:lnTo>
                    <a:pt x="3341615" y="4321890"/>
                  </a:lnTo>
                  <a:lnTo>
                    <a:pt x="3365095" y="4283462"/>
                  </a:lnTo>
                  <a:lnTo>
                    <a:pt x="3387979" y="4244634"/>
                  </a:lnTo>
                  <a:lnTo>
                    <a:pt x="3410258" y="4205414"/>
                  </a:lnTo>
                  <a:lnTo>
                    <a:pt x="3431928" y="4165807"/>
                  </a:lnTo>
                  <a:lnTo>
                    <a:pt x="3452981" y="4125820"/>
                  </a:lnTo>
                  <a:lnTo>
                    <a:pt x="3473412" y="4085459"/>
                  </a:lnTo>
                  <a:lnTo>
                    <a:pt x="3493214" y="4044731"/>
                  </a:lnTo>
                  <a:lnTo>
                    <a:pt x="3512380" y="4003641"/>
                  </a:lnTo>
                  <a:lnTo>
                    <a:pt x="3530904" y="3962198"/>
                  </a:lnTo>
                  <a:lnTo>
                    <a:pt x="3548780" y="3920405"/>
                  </a:lnTo>
                  <a:lnTo>
                    <a:pt x="3566001" y="3878271"/>
                  </a:lnTo>
                  <a:lnTo>
                    <a:pt x="3582561" y="3835802"/>
                  </a:lnTo>
                  <a:lnTo>
                    <a:pt x="3598454" y="3793003"/>
                  </a:lnTo>
                  <a:lnTo>
                    <a:pt x="3613673" y="3749882"/>
                  </a:lnTo>
                  <a:lnTo>
                    <a:pt x="3628212" y="3706444"/>
                  </a:lnTo>
                  <a:lnTo>
                    <a:pt x="3642065" y="3662696"/>
                  </a:lnTo>
                  <a:lnTo>
                    <a:pt x="3655224" y="3618645"/>
                  </a:lnTo>
                  <a:lnTo>
                    <a:pt x="3667684" y="3574297"/>
                  </a:lnTo>
                  <a:lnTo>
                    <a:pt x="3679439" y="3529658"/>
                  </a:lnTo>
                  <a:lnTo>
                    <a:pt x="3690481" y="3484734"/>
                  </a:lnTo>
                  <a:lnTo>
                    <a:pt x="3700805" y="3439532"/>
                  </a:lnTo>
                  <a:lnTo>
                    <a:pt x="3710404" y="3394059"/>
                  </a:lnTo>
                  <a:lnTo>
                    <a:pt x="3719271" y="3348320"/>
                  </a:lnTo>
                  <a:lnTo>
                    <a:pt x="3727402" y="3302323"/>
                  </a:lnTo>
                  <a:lnTo>
                    <a:pt x="3734788" y="3256073"/>
                  </a:lnTo>
                  <a:lnTo>
                    <a:pt x="3741423" y="3209576"/>
                  </a:lnTo>
                  <a:lnTo>
                    <a:pt x="3747302" y="3162841"/>
                  </a:lnTo>
                  <a:lnTo>
                    <a:pt x="3752418" y="3115871"/>
                  </a:lnTo>
                  <a:lnTo>
                    <a:pt x="3756764" y="3068675"/>
                  </a:lnTo>
                  <a:lnTo>
                    <a:pt x="3760335" y="3021258"/>
                  </a:lnTo>
                  <a:lnTo>
                    <a:pt x="3763123" y="2973627"/>
                  </a:lnTo>
                  <a:lnTo>
                    <a:pt x="3765122" y="2925788"/>
                  </a:lnTo>
                  <a:lnTo>
                    <a:pt x="3766326" y="2877748"/>
                  </a:lnTo>
                  <a:lnTo>
                    <a:pt x="3766729" y="2829513"/>
                  </a:lnTo>
                  <a:lnTo>
                    <a:pt x="3766326" y="2781277"/>
                  </a:lnTo>
                  <a:lnTo>
                    <a:pt x="3765122" y="2733237"/>
                  </a:lnTo>
                  <a:lnTo>
                    <a:pt x="3763123" y="2685398"/>
                  </a:lnTo>
                  <a:lnTo>
                    <a:pt x="3760335" y="2637767"/>
                  </a:lnTo>
                  <a:lnTo>
                    <a:pt x="3756764" y="2590350"/>
                  </a:lnTo>
                  <a:lnTo>
                    <a:pt x="3752418" y="2543154"/>
                  </a:lnTo>
                  <a:lnTo>
                    <a:pt x="3747302" y="2496184"/>
                  </a:lnTo>
                  <a:lnTo>
                    <a:pt x="3741423" y="2449449"/>
                  </a:lnTo>
                  <a:lnTo>
                    <a:pt x="3734788" y="2402952"/>
                  </a:lnTo>
                  <a:lnTo>
                    <a:pt x="3727402" y="2356702"/>
                  </a:lnTo>
                  <a:lnTo>
                    <a:pt x="3719271" y="2310705"/>
                  </a:lnTo>
                  <a:lnTo>
                    <a:pt x="3710404" y="2264966"/>
                  </a:lnTo>
                  <a:lnTo>
                    <a:pt x="3700805" y="2219493"/>
                  </a:lnTo>
                  <a:lnTo>
                    <a:pt x="3690481" y="2174291"/>
                  </a:lnTo>
                  <a:lnTo>
                    <a:pt x="3679439" y="2129367"/>
                  </a:lnTo>
                  <a:lnTo>
                    <a:pt x="3667684" y="2084728"/>
                  </a:lnTo>
                  <a:lnTo>
                    <a:pt x="3655224" y="2040380"/>
                  </a:lnTo>
                  <a:lnTo>
                    <a:pt x="3642065" y="1996328"/>
                  </a:lnTo>
                  <a:lnTo>
                    <a:pt x="3628212" y="1952581"/>
                  </a:lnTo>
                  <a:lnTo>
                    <a:pt x="3613673" y="1909143"/>
                  </a:lnTo>
                  <a:lnTo>
                    <a:pt x="3598454" y="1866022"/>
                  </a:lnTo>
                  <a:lnTo>
                    <a:pt x="3582561" y="1823223"/>
                  </a:lnTo>
                  <a:lnTo>
                    <a:pt x="3566001" y="1780753"/>
                  </a:lnTo>
                  <a:lnTo>
                    <a:pt x="3548780" y="1738619"/>
                  </a:lnTo>
                  <a:lnTo>
                    <a:pt x="3530904" y="1696827"/>
                  </a:lnTo>
                  <a:lnTo>
                    <a:pt x="3512380" y="1655383"/>
                  </a:lnTo>
                  <a:lnTo>
                    <a:pt x="3493214" y="1614294"/>
                  </a:lnTo>
                  <a:lnTo>
                    <a:pt x="3473412" y="1573565"/>
                  </a:lnTo>
                  <a:lnTo>
                    <a:pt x="3452981" y="1533205"/>
                  </a:lnTo>
                  <a:lnTo>
                    <a:pt x="3431928" y="1493217"/>
                  </a:lnTo>
                  <a:lnTo>
                    <a:pt x="3410258" y="1453611"/>
                  </a:lnTo>
                  <a:lnTo>
                    <a:pt x="3387979" y="1414390"/>
                  </a:lnTo>
                  <a:lnTo>
                    <a:pt x="3365095" y="1375563"/>
                  </a:lnTo>
                  <a:lnTo>
                    <a:pt x="3341615" y="1337135"/>
                  </a:lnTo>
                  <a:lnTo>
                    <a:pt x="3317544" y="1299112"/>
                  </a:lnTo>
                  <a:lnTo>
                    <a:pt x="3292888" y="1261502"/>
                  </a:lnTo>
                  <a:lnTo>
                    <a:pt x="3267654" y="1224310"/>
                  </a:lnTo>
                  <a:lnTo>
                    <a:pt x="3241849" y="1187543"/>
                  </a:lnTo>
                  <a:lnTo>
                    <a:pt x="3215478" y="1151207"/>
                  </a:lnTo>
                  <a:lnTo>
                    <a:pt x="3188548" y="1115309"/>
                  </a:lnTo>
                  <a:lnTo>
                    <a:pt x="3161066" y="1079855"/>
                  </a:lnTo>
                  <a:lnTo>
                    <a:pt x="3133038" y="1044851"/>
                  </a:lnTo>
                  <a:lnTo>
                    <a:pt x="3104470" y="1010304"/>
                  </a:lnTo>
                  <a:lnTo>
                    <a:pt x="3075369" y="976220"/>
                  </a:lnTo>
                  <a:lnTo>
                    <a:pt x="3045741" y="942606"/>
                  </a:lnTo>
                  <a:lnTo>
                    <a:pt x="3015592" y="909467"/>
                  </a:lnTo>
                  <a:lnTo>
                    <a:pt x="2984929" y="876811"/>
                  </a:lnTo>
                  <a:lnTo>
                    <a:pt x="2953758" y="844644"/>
                  </a:lnTo>
                  <a:lnTo>
                    <a:pt x="2922085" y="812971"/>
                  </a:lnTo>
                  <a:lnTo>
                    <a:pt x="2889918" y="781800"/>
                  </a:lnTo>
                  <a:lnTo>
                    <a:pt x="2857262" y="751137"/>
                  </a:lnTo>
                  <a:lnTo>
                    <a:pt x="2824123" y="720988"/>
                  </a:lnTo>
                  <a:lnTo>
                    <a:pt x="2790509" y="691360"/>
                  </a:lnTo>
                  <a:lnTo>
                    <a:pt x="2756425" y="662259"/>
                  </a:lnTo>
                  <a:lnTo>
                    <a:pt x="2721878" y="633691"/>
                  </a:lnTo>
                  <a:lnTo>
                    <a:pt x="2686874" y="605662"/>
                  </a:lnTo>
                  <a:lnTo>
                    <a:pt x="2651420" y="578180"/>
                  </a:lnTo>
                  <a:lnTo>
                    <a:pt x="2615522" y="551251"/>
                  </a:lnTo>
                  <a:lnTo>
                    <a:pt x="2579186" y="524880"/>
                  </a:lnTo>
                  <a:lnTo>
                    <a:pt x="2542419" y="499075"/>
                  </a:lnTo>
                  <a:lnTo>
                    <a:pt x="2505227" y="473841"/>
                  </a:lnTo>
                  <a:lnTo>
                    <a:pt x="2467617" y="449185"/>
                  </a:lnTo>
                  <a:lnTo>
                    <a:pt x="2429594" y="425114"/>
                  </a:lnTo>
                  <a:lnTo>
                    <a:pt x="2391166" y="401634"/>
                  </a:lnTo>
                  <a:lnTo>
                    <a:pt x="2352339" y="378750"/>
                  </a:lnTo>
                  <a:lnTo>
                    <a:pt x="2313118" y="356471"/>
                  </a:lnTo>
                  <a:lnTo>
                    <a:pt x="2273511" y="334801"/>
                  </a:lnTo>
                  <a:lnTo>
                    <a:pt x="2233524" y="313747"/>
                  </a:lnTo>
                  <a:lnTo>
                    <a:pt x="2193163" y="293317"/>
                  </a:lnTo>
                  <a:lnTo>
                    <a:pt x="2152435" y="273515"/>
                  </a:lnTo>
                  <a:lnTo>
                    <a:pt x="2111346" y="254349"/>
                  </a:lnTo>
                  <a:lnTo>
                    <a:pt x="2069902" y="235825"/>
                  </a:lnTo>
                  <a:lnTo>
                    <a:pt x="2028110" y="217949"/>
                  </a:lnTo>
                  <a:lnTo>
                    <a:pt x="1985976" y="200728"/>
                  </a:lnTo>
                  <a:lnTo>
                    <a:pt x="1943506" y="184167"/>
                  </a:lnTo>
                  <a:lnTo>
                    <a:pt x="1900707" y="168275"/>
                  </a:lnTo>
                  <a:lnTo>
                    <a:pt x="1857586" y="153055"/>
                  </a:lnTo>
                  <a:lnTo>
                    <a:pt x="1814148" y="138517"/>
                  </a:lnTo>
                  <a:lnTo>
                    <a:pt x="1770400" y="124664"/>
                  </a:lnTo>
                  <a:lnTo>
                    <a:pt x="1726349" y="111505"/>
                  </a:lnTo>
                  <a:lnTo>
                    <a:pt x="1682001" y="99045"/>
                  </a:lnTo>
                  <a:lnTo>
                    <a:pt x="1637361" y="87290"/>
                  </a:lnTo>
                  <a:lnTo>
                    <a:pt x="1592438" y="76248"/>
                  </a:lnTo>
                  <a:lnTo>
                    <a:pt x="1547236" y="65924"/>
                  </a:lnTo>
                  <a:lnTo>
                    <a:pt x="1501763" y="56325"/>
                  </a:lnTo>
                  <a:lnTo>
                    <a:pt x="1456024" y="47457"/>
                  </a:lnTo>
                  <a:lnTo>
                    <a:pt x="1410027" y="39327"/>
                  </a:lnTo>
                  <a:lnTo>
                    <a:pt x="1363776" y="31941"/>
                  </a:lnTo>
                  <a:lnTo>
                    <a:pt x="1317280" y="25305"/>
                  </a:lnTo>
                  <a:lnTo>
                    <a:pt x="1270544" y="19427"/>
                  </a:lnTo>
                  <a:lnTo>
                    <a:pt x="1223575" y="14311"/>
                  </a:lnTo>
                  <a:lnTo>
                    <a:pt x="1176379" y="9964"/>
                  </a:lnTo>
                  <a:lnTo>
                    <a:pt x="1128962" y="6394"/>
                  </a:lnTo>
                  <a:lnTo>
                    <a:pt x="1081331" y="3606"/>
                  </a:lnTo>
                  <a:lnTo>
                    <a:pt x="1033492" y="1607"/>
                  </a:lnTo>
                  <a:lnTo>
                    <a:pt x="985452" y="402"/>
                  </a:lnTo>
                  <a:lnTo>
                    <a:pt x="937216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785100" y="930886"/>
            <a:ext cx="3823970" cy="5828030"/>
            <a:chOff x="8785100" y="930886"/>
            <a:chExt cx="3823970" cy="5828030"/>
          </a:xfrm>
        </p:grpSpPr>
        <p:sp>
          <p:nvSpPr>
            <p:cNvPr id="7" name="object 7"/>
            <p:cNvSpPr/>
            <p:nvPr/>
          </p:nvSpPr>
          <p:spPr>
            <a:xfrm>
              <a:off x="8793987" y="939773"/>
              <a:ext cx="3806190" cy="5810250"/>
            </a:xfrm>
            <a:custGeom>
              <a:avLst/>
              <a:gdLst/>
              <a:ahLst/>
              <a:cxnLst/>
              <a:rect l="l" t="t" r="r" b="b"/>
              <a:pathLst>
                <a:path w="3806190" h="5810250">
                  <a:moveTo>
                    <a:pt x="2904821" y="0"/>
                  </a:moveTo>
                  <a:lnTo>
                    <a:pt x="2953342" y="397"/>
                  </a:lnTo>
                  <a:lnTo>
                    <a:pt x="3001670" y="1584"/>
                  </a:lnTo>
                  <a:lnTo>
                    <a:pt x="3049801" y="3555"/>
                  </a:lnTo>
                  <a:lnTo>
                    <a:pt x="3097726" y="6303"/>
                  </a:lnTo>
                  <a:lnTo>
                    <a:pt x="3145442" y="9823"/>
                  </a:lnTo>
                  <a:lnTo>
                    <a:pt x="3192940" y="14109"/>
                  </a:lnTo>
                  <a:lnTo>
                    <a:pt x="3240216" y="19153"/>
                  </a:lnTo>
                  <a:lnTo>
                    <a:pt x="3287262" y="24951"/>
                  </a:lnTo>
                  <a:lnTo>
                    <a:pt x="3334073" y="31495"/>
                  </a:lnTo>
                  <a:lnTo>
                    <a:pt x="3380643" y="38780"/>
                  </a:lnTo>
                  <a:lnTo>
                    <a:pt x="3426965" y="46800"/>
                  </a:lnTo>
                  <a:lnTo>
                    <a:pt x="3473034" y="55548"/>
                  </a:lnTo>
                  <a:lnTo>
                    <a:pt x="3518842" y="65018"/>
                  </a:lnTo>
                  <a:lnTo>
                    <a:pt x="3564385" y="75205"/>
                  </a:lnTo>
                  <a:lnTo>
                    <a:pt x="3609655" y="86101"/>
                  </a:lnTo>
                  <a:lnTo>
                    <a:pt x="3654647" y="97701"/>
                  </a:lnTo>
                  <a:lnTo>
                    <a:pt x="3699354" y="109998"/>
                  </a:lnTo>
                  <a:lnTo>
                    <a:pt x="3743770" y="122987"/>
                  </a:lnTo>
                  <a:lnTo>
                    <a:pt x="3787890" y="136661"/>
                  </a:lnTo>
                  <a:lnTo>
                    <a:pt x="3805948" y="142576"/>
                  </a:lnTo>
                </a:path>
                <a:path w="3806190" h="5810250">
                  <a:moveTo>
                    <a:pt x="3805948" y="5667067"/>
                  </a:moveTo>
                  <a:lnTo>
                    <a:pt x="3743770" y="5686656"/>
                  </a:lnTo>
                  <a:lnTo>
                    <a:pt x="3699354" y="5699645"/>
                  </a:lnTo>
                  <a:lnTo>
                    <a:pt x="3654647" y="5711943"/>
                  </a:lnTo>
                  <a:lnTo>
                    <a:pt x="3609655" y="5723542"/>
                  </a:lnTo>
                  <a:lnTo>
                    <a:pt x="3564385" y="5734439"/>
                  </a:lnTo>
                  <a:lnTo>
                    <a:pt x="3518842" y="5744625"/>
                  </a:lnTo>
                  <a:lnTo>
                    <a:pt x="3473034" y="5754095"/>
                  </a:lnTo>
                  <a:lnTo>
                    <a:pt x="3426965" y="5762843"/>
                  </a:lnTo>
                  <a:lnTo>
                    <a:pt x="3380643" y="5770863"/>
                  </a:lnTo>
                  <a:lnTo>
                    <a:pt x="3334073" y="5778148"/>
                  </a:lnTo>
                  <a:lnTo>
                    <a:pt x="3287262" y="5784692"/>
                  </a:lnTo>
                  <a:lnTo>
                    <a:pt x="3240216" y="5790490"/>
                  </a:lnTo>
                  <a:lnTo>
                    <a:pt x="3192940" y="5795535"/>
                  </a:lnTo>
                  <a:lnTo>
                    <a:pt x="3145442" y="5799820"/>
                  </a:lnTo>
                  <a:lnTo>
                    <a:pt x="3097726" y="5803340"/>
                  </a:lnTo>
                  <a:lnTo>
                    <a:pt x="3049801" y="5806089"/>
                  </a:lnTo>
                  <a:lnTo>
                    <a:pt x="3001670" y="5808060"/>
                  </a:lnTo>
                  <a:lnTo>
                    <a:pt x="2953342" y="5809247"/>
                  </a:lnTo>
                  <a:lnTo>
                    <a:pt x="2904821" y="5809644"/>
                  </a:lnTo>
                  <a:lnTo>
                    <a:pt x="2856300" y="5809247"/>
                  </a:lnTo>
                  <a:lnTo>
                    <a:pt x="2807971" y="5808060"/>
                  </a:lnTo>
                  <a:lnTo>
                    <a:pt x="2759841" y="5806089"/>
                  </a:lnTo>
                  <a:lnTo>
                    <a:pt x="2711915" y="5803340"/>
                  </a:lnTo>
                  <a:lnTo>
                    <a:pt x="2664200" y="5799820"/>
                  </a:lnTo>
                  <a:lnTo>
                    <a:pt x="2616701" y="5795535"/>
                  </a:lnTo>
                  <a:lnTo>
                    <a:pt x="2569425" y="5790490"/>
                  </a:lnTo>
                  <a:lnTo>
                    <a:pt x="2522379" y="5784692"/>
                  </a:lnTo>
                  <a:lnTo>
                    <a:pt x="2475568" y="5778148"/>
                  </a:lnTo>
                  <a:lnTo>
                    <a:pt x="2428998" y="5770863"/>
                  </a:lnTo>
                  <a:lnTo>
                    <a:pt x="2382675" y="5762843"/>
                  </a:lnTo>
                  <a:lnTo>
                    <a:pt x="2336607" y="5754095"/>
                  </a:lnTo>
                  <a:lnTo>
                    <a:pt x="2290798" y="5744625"/>
                  </a:lnTo>
                  <a:lnTo>
                    <a:pt x="2245256" y="5734439"/>
                  </a:lnTo>
                  <a:lnTo>
                    <a:pt x="2199986" y="5723542"/>
                  </a:lnTo>
                  <a:lnTo>
                    <a:pt x="2154994" y="5711943"/>
                  </a:lnTo>
                  <a:lnTo>
                    <a:pt x="2110286" y="5699645"/>
                  </a:lnTo>
                  <a:lnTo>
                    <a:pt x="2065870" y="5686656"/>
                  </a:lnTo>
                  <a:lnTo>
                    <a:pt x="2021750" y="5672982"/>
                  </a:lnTo>
                  <a:lnTo>
                    <a:pt x="1977934" y="5658629"/>
                  </a:lnTo>
                  <a:lnTo>
                    <a:pt x="1934426" y="5643603"/>
                  </a:lnTo>
                  <a:lnTo>
                    <a:pt x="1891234" y="5627911"/>
                  </a:lnTo>
                  <a:lnTo>
                    <a:pt x="1848364" y="5611557"/>
                  </a:lnTo>
                  <a:lnTo>
                    <a:pt x="1805821" y="5594550"/>
                  </a:lnTo>
                  <a:lnTo>
                    <a:pt x="1763612" y="5576894"/>
                  </a:lnTo>
                  <a:lnTo>
                    <a:pt x="1721744" y="5558596"/>
                  </a:lnTo>
                  <a:lnTo>
                    <a:pt x="1680221" y="5539662"/>
                  </a:lnTo>
                  <a:lnTo>
                    <a:pt x="1639051" y="5520099"/>
                  </a:lnTo>
                  <a:lnTo>
                    <a:pt x="1598239" y="5499911"/>
                  </a:lnTo>
                  <a:lnTo>
                    <a:pt x="1557792" y="5479107"/>
                  </a:lnTo>
                  <a:lnTo>
                    <a:pt x="1517716" y="5457691"/>
                  </a:lnTo>
                  <a:lnTo>
                    <a:pt x="1478017" y="5435670"/>
                  </a:lnTo>
                  <a:lnTo>
                    <a:pt x="1438702" y="5413050"/>
                  </a:lnTo>
                  <a:lnTo>
                    <a:pt x="1399775" y="5389838"/>
                  </a:lnTo>
                  <a:lnTo>
                    <a:pt x="1361244" y="5366038"/>
                  </a:lnTo>
                  <a:lnTo>
                    <a:pt x="1323115" y="5341659"/>
                  </a:lnTo>
                  <a:lnTo>
                    <a:pt x="1285394" y="5316705"/>
                  </a:lnTo>
                  <a:lnTo>
                    <a:pt x="1248086" y="5291183"/>
                  </a:lnTo>
                  <a:lnTo>
                    <a:pt x="1211199" y="5265099"/>
                  </a:lnTo>
                  <a:lnTo>
                    <a:pt x="1174738" y="5238459"/>
                  </a:lnTo>
                  <a:lnTo>
                    <a:pt x="1138710" y="5211270"/>
                  </a:lnTo>
                  <a:lnTo>
                    <a:pt x="1103120" y="5183537"/>
                  </a:lnTo>
                  <a:lnTo>
                    <a:pt x="1067975" y="5155267"/>
                  </a:lnTo>
                  <a:lnTo>
                    <a:pt x="1033281" y="5126466"/>
                  </a:lnTo>
                  <a:lnTo>
                    <a:pt x="999044" y="5097140"/>
                  </a:lnTo>
                  <a:lnTo>
                    <a:pt x="965271" y="5067295"/>
                  </a:lnTo>
                  <a:lnTo>
                    <a:pt x="931967" y="5036937"/>
                  </a:lnTo>
                  <a:lnTo>
                    <a:pt x="899139" y="5006073"/>
                  </a:lnTo>
                  <a:lnTo>
                    <a:pt x="866792" y="4974709"/>
                  </a:lnTo>
                  <a:lnTo>
                    <a:pt x="834934" y="4942850"/>
                  </a:lnTo>
                  <a:lnTo>
                    <a:pt x="803570" y="4910504"/>
                  </a:lnTo>
                  <a:lnTo>
                    <a:pt x="772705" y="4877675"/>
                  </a:lnTo>
                  <a:lnTo>
                    <a:pt x="742348" y="4844372"/>
                  </a:lnTo>
                  <a:lnTo>
                    <a:pt x="712503" y="4810598"/>
                  </a:lnTo>
                  <a:lnTo>
                    <a:pt x="683177" y="4776361"/>
                  </a:lnTo>
                  <a:lnTo>
                    <a:pt x="654376" y="4741667"/>
                  </a:lnTo>
                  <a:lnTo>
                    <a:pt x="626106" y="4706523"/>
                  </a:lnTo>
                  <a:lnTo>
                    <a:pt x="598373" y="4670933"/>
                  </a:lnTo>
                  <a:lnTo>
                    <a:pt x="571183" y="4634904"/>
                  </a:lnTo>
                  <a:lnTo>
                    <a:pt x="544544" y="4598443"/>
                  </a:lnTo>
                  <a:lnTo>
                    <a:pt x="518460" y="4561556"/>
                  </a:lnTo>
                  <a:lnTo>
                    <a:pt x="492938" y="4524249"/>
                  </a:lnTo>
                  <a:lnTo>
                    <a:pt x="467984" y="4486527"/>
                  </a:lnTo>
                  <a:lnTo>
                    <a:pt x="443604" y="4448398"/>
                  </a:lnTo>
                  <a:lnTo>
                    <a:pt x="419805" y="4409867"/>
                  </a:lnTo>
                  <a:lnTo>
                    <a:pt x="396593" y="4370941"/>
                  </a:lnTo>
                  <a:lnTo>
                    <a:pt x="373973" y="4331625"/>
                  </a:lnTo>
                  <a:lnTo>
                    <a:pt x="351952" y="4291926"/>
                  </a:lnTo>
                  <a:lnTo>
                    <a:pt x="330536" y="4251850"/>
                  </a:lnTo>
                  <a:lnTo>
                    <a:pt x="309732" y="4211403"/>
                  </a:lnTo>
                  <a:lnTo>
                    <a:pt x="289544" y="4170591"/>
                  </a:lnTo>
                  <a:lnTo>
                    <a:pt x="269981" y="4129421"/>
                  </a:lnTo>
                  <a:lnTo>
                    <a:pt x="251047" y="4087898"/>
                  </a:lnTo>
                  <a:lnTo>
                    <a:pt x="232749" y="4046030"/>
                  </a:lnTo>
                  <a:lnTo>
                    <a:pt x="215093" y="4003821"/>
                  </a:lnTo>
                  <a:lnTo>
                    <a:pt x="198086" y="3961278"/>
                  </a:lnTo>
                  <a:lnTo>
                    <a:pt x="181732" y="3918408"/>
                  </a:lnTo>
                  <a:lnTo>
                    <a:pt x="166040" y="3875216"/>
                  </a:lnTo>
                  <a:lnTo>
                    <a:pt x="151014" y="3831708"/>
                  </a:lnTo>
                  <a:lnTo>
                    <a:pt x="136661" y="3787892"/>
                  </a:lnTo>
                  <a:lnTo>
                    <a:pt x="122987" y="3743772"/>
                  </a:lnTo>
                  <a:lnTo>
                    <a:pt x="109998" y="3699356"/>
                  </a:lnTo>
                  <a:lnTo>
                    <a:pt x="97701" y="3654648"/>
                  </a:lnTo>
                  <a:lnTo>
                    <a:pt x="86101" y="3609656"/>
                  </a:lnTo>
                  <a:lnTo>
                    <a:pt x="75205" y="3564386"/>
                  </a:lnTo>
                  <a:lnTo>
                    <a:pt x="65018" y="3518844"/>
                  </a:lnTo>
                  <a:lnTo>
                    <a:pt x="55548" y="3473035"/>
                  </a:lnTo>
                  <a:lnTo>
                    <a:pt x="46800" y="3426967"/>
                  </a:lnTo>
                  <a:lnTo>
                    <a:pt x="38780" y="3380644"/>
                  </a:lnTo>
                  <a:lnTo>
                    <a:pt x="31495" y="3334074"/>
                  </a:lnTo>
                  <a:lnTo>
                    <a:pt x="24951" y="3287263"/>
                  </a:lnTo>
                  <a:lnTo>
                    <a:pt x="19153" y="3240217"/>
                  </a:lnTo>
                  <a:lnTo>
                    <a:pt x="14109" y="3192941"/>
                  </a:lnTo>
                  <a:lnTo>
                    <a:pt x="9823" y="3145442"/>
                  </a:lnTo>
                  <a:lnTo>
                    <a:pt x="6303" y="3097727"/>
                  </a:lnTo>
                  <a:lnTo>
                    <a:pt x="3554" y="3049801"/>
                  </a:lnTo>
                  <a:lnTo>
                    <a:pt x="1584" y="3001671"/>
                  </a:lnTo>
                  <a:lnTo>
                    <a:pt x="397" y="2953342"/>
                  </a:lnTo>
                  <a:lnTo>
                    <a:pt x="0" y="2904821"/>
                  </a:lnTo>
                  <a:lnTo>
                    <a:pt x="397" y="2856300"/>
                  </a:lnTo>
                  <a:lnTo>
                    <a:pt x="1584" y="2807972"/>
                  </a:lnTo>
                  <a:lnTo>
                    <a:pt x="3554" y="2759841"/>
                  </a:lnTo>
                  <a:lnTo>
                    <a:pt x="6303" y="2711915"/>
                  </a:lnTo>
                  <a:lnTo>
                    <a:pt x="9823" y="2664200"/>
                  </a:lnTo>
                  <a:lnTo>
                    <a:pt x="14109" y="2616702"/>
                  </a:lnTo>
                  <a:lnTo>
                    <a:pt x="19153" y="2569426"/>
                  </a:lnTo>
                  <a:lnTo>
                    <a:pt x="24951" y="2522380"/>
                  </a:lnTo>
                  <a:lnTo>
                    <a:pt x="31495" y="2475568"/>
                  </a:lnTo>
                  <a:lnTo>
                    <a:pt x="38780" y="2428999"/>
                  </a:lnTo>
                  <a:lnTo>
                    <a:pt x="46800" y="2382676"/>
                  </a:lnTo>
                  <a:lnTo>
                    <a:pt x="55548" y="2336608"/>
                  </a:lnTo>
                  <a:lnTo>
                    <a:pt x="65018" y="2290799"/>
                  </a:lnTo>
                  <a:lnTo>
                    <a:pt x="75205" y="2245257"/>
                  </a:lnTo>
                  <a:lnTo>
                    <a:pt x="86101" y="2199987"/>
                  </a:lnTo>
                  <a:lnTo>
                    <a:pt x="97701" y="2154995"/>
                  </a:lnTo>
                  <a:lnTo>
                    <a:pt x="109998" y="2110288"/>
                  </a:lnTo>
                  <a:lnTo>
                    <a:pt x="122987" y="2065871"/>
                  </a:lnTo>
                  <a:lnTo>
                    <a:pt x="136661" y="2021752"/>
                  </a:lnTo>
                  <a:lnTo>
                    <a:pt x="151014" y="1977935"/>
                  </a:lnTo>
                  <a:lnTo>
                    <a:pt x="166040" y="1934428"/>
                  </a:lnTo>
                  <a:lnTo>
                    <a:pt x="181732" y="1891236"/>
                  </a:lnTo>
                  <a:lnTo>
                    <a:pt x="198086" y="1848365"/>
                  </a:lnTo>
                  <a:lnTo>
                    <a:pt x="215093" y="1805823"/>
                  </a:lnTo>
                  <a:lnTo>
                    <a:pt x="232749" y="1763614"/>
                  </a:lnTo>
                  <a:lnTo>
                    <a:pt x="251047" y="1721745"/>
                  </a:lnTo>
                  <a:lnTo>
                    <a:pt x="269981" y="1680223"/>
                  </a:lnTo>
                  <a:lnTo>
                    <a:pt x="289544" y="1639053"/>
                  </a:lnTo>
                  <a:lnTo>
                    <a:pt x="309732" y="1598241"/>
                  </a:lnTo>
                  <a:lnTo>
                    <a:pt x="330536" y="1557794"/>
                  </a:lnTo>
                  <a:lnTo>
                    <a:pt x="351952" y="1517718"/>
                  </a:lnTo>
                  <a:lnTo>
                    <a:pt x="373973" y="1478019"/>
                  </a:lnTo>
                  <a:lnTo>
                    <a:pt x="396593" y="1438703"/>
                  </a:lnTo>
                  <a:lnTo>
                    <a:pt x="419805" y="1399777"/>
                  </a:lnTo>
                  <a:lnTo>
                    <a:pt x="443604" y="1361246"/>
                  </a:lnTo>
                  <a:lnTo>
                    <a:pt x="467984" y="1323117"/>
                  </a:lnTo>
                  <a:lnTo>
                    <a:pt x="492938" y="1285395"/>
                  </a:lnTo>
                  <a:lnTo>
                    <a:pt x="518460" y="1248088"/>
                  </a:lnTo>
                  <a:lnTo>
                    <a:pt x="544544" y="1211201"/>
                  </a:lnTo>
                  <a:lnTo>
                    <a:pt x="571183" y="1174740"/>
                  </a:lnTo>
                  <a:lnTo>
                    <a:pt x="598373" y="1138711"/>
                  </a:lnTo>
                  <a:lnTo>
                    <a:pt x="626106" y="1103122"/>
                  </a:lnTo>
                  <a:lnTo>
                    <a:pt x="654376" y="1067977"/>
                  </a:lnTo>
                  <a:lnTo>
                    <a:pt x="683177" y="1033283"/>
                  </a:lnTo>
                  <a:lnTo>
                    <a:pt x="712503" y="999046"/>
                  </a:lnTo>
                  <a:lnTo>
                    <a:pt x="742348" y="965273"/>
                  </a:lnTo>
                  <a:lnTo>
                    <a:pt x="772705" y="931969"/>
                  </a:lnTo>
                  <a:lnTo>
                    <a:pt x="803570" y="899140"/>
                  </a:lnTo>
                  <a:lnTo>
                    <a:pt x="834934" y="866794"/>
                  </a:lnTo>
                  <a:lnTo>
                    <a:pt x="866792" y="834935"/>
                  </a:lnTo>
                  <a:lnTo>
                    <a:pt x="899139" y="803571"/>
                  </a:lnTo>
                  <a:lnTo>
                    <a:pt x="931967" y="772707"/>
                  </a:lnTo>
                  <a:lnTo>
                    <a:pt x="965271" y="742349"/>
                  </a:lnTo>
                  <a:lnTo>
                    <a:pt x="999044" y="712504"/>
                  </a:lnTo>
                  <a:lnTo>
                    <a:pt x="1033281" y="683178"/>
                  </a:lnTo>
                  <a:lnTo>
                    <a:pt x="1067975" y="654377"/>
                  </a:lnTo>
                  <a:lnTo>
                    <a:pt x="1103120" y="626107"/>
                  </a:lnTo>
                  <a:lnTo>
                    <a:pt x="1138710" y="598374"/>
                  </a:lnTo>
                  <a:lnTo>
                    <a:pt x="1174738" y="571185"/>
                  </a:lnTo>
                  <a:lnTo>
                    <a:pt x="1211199" y="544545"/>
                  </a:lnTo>
                  <a:lnTo>
                    <a:pt x="1248086" y="518461"/>
                  </a:lnTo>
                  <a:lnTo>
                    <a:pt x="1285394" y="492939"/>
                  </a:lnTo>
                  <a:lnTo>
                    <a:pt x="1323115" y="467985"/>
                  </a:lnTo>
                  <a:lnTo>
                    <a:pt x="1361244" y="443605"/>
                  </a:lnTo>
                  <a:lnTo>
                    <a:pt x="1399775" y="419806"/>
                  </a:lnTo>
                  <a:lnTo>
                    <a:pt x="1438702" y="396593"/>
                  </a:lnTo>
                  <a:lnTo>
                    <a:pt x="1478017" y="373974"/>
                  </a:lnTo>
                  <a:lnTo>
                    <a:pt x="1517716" y="351953"/>
                  </a:lnTo>
                  <a:lnTo>
                    <a:pt x="1557792" y="330537"/>
                  </a:lnTo>
                  <a:lnTo>
                    <a:pt x="1598239" y="309732"/>
                  </a:lnTo>
                  <a:lnTo>
                    <a:pt x="1639051" y="289545"/>
                  </a:lnTo>
                  <a:lnTo>
                    <a:pt x="1680221" y="269981"/>
                  </a:lnTo>
                  <a:lnTo>
                    <a:pt x="1721744" y="251048"/>
                  </a:lnTo>
                  <a:lnTo>
                    <a:pt x="1763612" y="232750"/>
                  </a:lnTo>
                  <a:lnTo>
                    <a:pt x="1805821" y="215094"/>
                  </a:lnTo>
                  <a:lnTo>
                    <a:pt x="1848364" y="198086"/>
                  </a:lnTo>
                  <a:lnTo>
                    <a:pt x="1891234" y="181733"/>
                  </a:lnTo>
                  <a:lnTo>
                    <a:pt x="1934426" y="166040"/>
                  </a:lnTo>
                  <a:lnTo>
                    <a:pt x="1977934" y="151014"/>
                  </a:lnTo>
                  <a:lnTo>
                    <a:pt x="2021750" y="136661"/>
                  </a:lnTo>
                  <a:lnTo>
                    <a:pt x="2065870" y="122987"/>
                  </a:lnTo>
                  <a:lnTo>
                    <a:pt x="2110286" y="109998"/>
                  </a:lnTo>
                  <a:lnTo>
                    <a:pt x="2154994" y="97701"/>
                  </a:lnTo>
                  <a:lnTo>
                    <a:pt x="2199986" y="86101"/>
                  </a:lnTo>
                  <a:lnTo>
                    <a:pt x="2245256" y="75205"/>
                  </a:lnTo>
                  <a:lnTo>
                    <a:pt x="2290798" y="65018"/>
                  </a:lnTo>
                  <a:lnTo>
                    <a:pt x="2336607" y="55548"/>
                  </a:lnTo>
                  <a:lnTo>
                    <a:pt x="2382675" y="46800"/>
                  </a:lnTo>
                  <a:lnTo>
                    <a:pt x="2428998" y="38780"/>
                  </a:lnTo>
                  <a:lnTo>
                    <a:pt x="2475568" y="31495"/>
                  </a:lnTo>
                  <a:lnTo>
                    <a:pt x="2522379" y="24951"/>
                  </a:lnTo>
                  <a:lnTo>
                    <a:pt x="2569425" y="19153"/>
                  </a:lnTo>
                  <a:lnTo>
                    <a:pt x="2616701" y="14109"/>
                  </a:lnTo>
                  <a:lnTo>
                    <a:pt x="2664200" y="9823"/>
                  </a:lnTo>
                  <a:lnTo>
                    <a:pt x="2711915" y="6303"/>
                  </a:lnTo>
                  <a:lnTo>
                    <a:pt x="2759841" y="3555"/>
                  </a:lnTo>
                  <a:lnTo>
                    <a:pt x="2807971" y="1584"/>
                  </a:lnTo>
                  <a:lnTo>
                    <a:pt x="2856300" y="397"/>
                  </a:lnTo>
                  <a:lnTo>
                    <a:pt x="2904821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9299" y="1022604"/>
              <a:ext cx="3730636" cy="56515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69299" y="1015081"/>
              <a:ext cx="3731260" cy="5659120"/>
            </a:xfrm>
            <a:custGeom>
              <a:avLst/>
              <a:gdLst/>
              <a:ahLst/>
              <a:cxnLst/>
              <a:rect l="l" t="t" r="r" b="b"/>
              <a:pathLst>
                <a:path w="3731259" h="5659120">
                  <a:moveTo>
                    <a:pt x="2829509" y="0"/>
                  </a:moveTo>
                  <a:lnTo>
                    <a:pt x="2877744" y="402"/>
                  </a:lnTo>
                  <a:lnTo>
                    <a:pt x="2925784" y="1607"/>
                  </a:lnTo>
                  <a:lnTo>
                    <a:pt x="2973623" y="3606"/>
                  </a:lnTo>
                  <a:lnTo>
                    <a:pt x="3021254" y="6394"/>
                  </a:lnTo>
                  <a:lnTo>
                    <a:pt x="3068671" y="9964"/>
                  </a:lnTo>
                  <a:lnTo>
                    <a:pt x="3115867" y="14311"/>
                  </a:lnTo>
                  <a:lnTo>
                    <a:pt x="3162837" y="19427"/>
                  </a:lnTo>
                  <a:lnTo>
                    <a:pt x="3209573" y="25305"/>
                  </a:lnTo>
                  <a:lnTo>
                    <a:pt x="3256069" y="31941"/>
                  </a:lnTo>
                  <a:lnTo>
                    <a:pt x="3302319" y="39327"/>
                  </a:lnTo>
                  <a:lnTo>
                    <a:pt x="3348316" y="47457"/>
                  </a:lnTo>
                  <a:lnTo>
                    <a:pt x="3394055" y="56325"/>
                  </a:lnTo>
                  <a:lnTo>
                    <a:pt x="3439529" y="65924"/>
                  </a:lnTo>
                  <a:lnTo>
                    <a:pt x="3484730" y="76248"/>
                  </a:lnTo>
                  <a:lnTo>
                    <a:pt x="3529654" y="87290"/>
                  </a:lnTo>
                  <a:lnTo>
                    <a:pt x="3574293" y="99045"/>
                  </a:lnTo>
                  <a:lnTo>
                    <a:pt x="3618642" y="111505"/>
                  </a:lnTo>
                  <a:lnTo>
                    <a:pt x="3662693" y="124664"/>
                  </a:lnTo>
                  <a:lnTo>
                    <a:pt x="3706441" y="138517"/>
                  </a:lnTo>
                  <a:lnTo>
                    <a:pt x="3730636" y="146615"/>
                  </a:lnTo>
                </a:path>
                <a:path w="3731259" h="5659120">
                  <a:moveTo>
                    <a:pt x="3730636" y="5512408"/>
                  </a:moveTo>
                  <a:lnTo>
                    <a:pt x="3662693" y="5534359"/>
                  </a:lnTo>
                  <a:lnTo>
                    <a:pt x="3618642" y="5547518"/>
                  </a:lnTo>
                  <a:lnTo>
                    <a:pt x="3574293" y="5559978"/>
                  </a:lnTo>
                  <a:lnTo>
                    <a:pt x="3529654" y="5571732"/>
                  </a:lnTo>
                  <a:lnTo>
                    <a:pt x="3484730" y="5582775"/>
                  </a:lnTo>
                  <a:lnTo>
                    <a:pt x="3439529" y="5593098"/>
                  </a:lnTo>
                  <a:lnTo>
                    <a:pt x="3394055" y="5602697"/>
                  </a:lnTo>
                  <a:lnTo>
                    <a:pt x="3348316" y="5611565"/>
                  </a:lnTo>
                  <a:lnTo>
                    <a:pt x="3302319" y="5619695"/>
                  </a:lnTo>
                  <a:lnTo>
                    <a:pt x="3256069" y="5627081"/>
                  </a:lnTo>
                  <a:lnTo>
                    <a:pt x="3209573" y="5633717"/>
                  </a:lnTo>
                  <a:lnTo>
                    <a:pt x="3162837" y="5639596"/>
                  </a:lnTo>
                  <a:lnTo>
                    <a:pt x="3115867" y="5644712"/>
                  </a:lnTo>
                  <a:lnTo>
                    <a:pt x="3068671" y="5649058"/>
                  </a:lnTo>
                  <a:lnTo>
                    <a:pt x="3021254" y="5652628"/>
                  </a:lnTo>
                  <a:lnTo>
                    <a:pt x="2973623" y="5655416"/>
                  </a:lnTo>
                  <a:lnTo>
                    <a:pt x="2925784" y="5657416"/>
                  </a:lnTo>
                  <a:lnTo>
                    <a:pt x="2877744" y="5658620"/>
                  </a:lnTo>
                  <a:lnTo>
                    <a:pt x="2829509" y="5659023"/>
                  </a:lnTo>
                  <a:lnTo>
                    <a:pt x="2781273" y="5658620"/>
                  </a:lnTo>
                  <a:lnTo>
                    <a:pt x="2733233" y="5657416"/>
                  </a:lnTo>
                  <a:lnTo>
                    <a:pt x="2685394" y="5655416"/>
                  </a:lnTo>
                  <a:lnTo>
                    <a:pt x="2637763" y="5652628"/>
                  </a:lnTo>
                  <a:lnTo>
                    <a:pt x="2590346" y="5649058"/>
                  </a:lnTo>
                  <a:lnTo>
                    <a:pt x="2543150" y="5644712"/>
                  </a:lnTo>
                  <a:lnTo>
                    <a:pt x="2496181" y="5639596"/>
                  </a:lnTo>
                  <a:lnTo>
                    <a:pt x="2449445" y="5633717"/>
                  </a:lnTo>
                  <a:lnTo>
                    <a:pt x="2402949" y="5627081"/>
                  </a:lnTo>
                  <a:lnTo>
                    <a:pt x="2356699" y="5619695"/>
                  </a:lnTo>
                  <a:lnTo>
                    <a:pt x="2310701" y="5611565"/>
                  </a:lnTo>
                  <a:lnTo>
                    <a:pt x="2264962" y="5602697"/>
                  </a:lnTo>
                  <a:lnTo>
                    <a:pt x="2219489" y="5593098"/>
                  </a:lnTo>
                  <a:lnTo>
                    <a:pt x="2174287" y="5582775"/>
                  </a:lnTo>
                  <a:lnTo>
                    <a:pt x="2129364" y="5571732"/>
                  </a:lnTo>
                  <a:lnTo>
                    <a:pt x="2084725" y="5559978"/>
                  </a:lnTo>
                  <a:lnTo>
                    <a:pt x="2040376" y="5547518"/>
                  </a:lnTo>
                  <a:lnTo>
                    <a:pt x="1996325" y="5534359"/>
                  </a:lnTo>
                  <a:lnTo>
                    <a:pt x="1952577" y="5520506"/>
                  </a:lnTo>
                  <a:lnTo>
                    <a:pt x="1909140" y="5505967"/>
                  </a:lnTo>
                  <a:lnTo>
                    <a:pt x="1866018" y="5490748"/>
                  </a:lnTo>
                  <a:lnTo>
                    <a:pt x="1823220" y="5474855"/>
                  </a:lnTo>
                  <a:lnTo>
                    <a:pt x="1780750" y="5458295"/>
                  </a:lnTo>
                  <a:lnTo>
                    <a:pt x="1738616" y="5441074"/>
                  </a:lnTo>
                  <a:lnTo>
                    <a:pt x="1696824" y="5423198"/>
                  </a:lnTo>
                  <a:lnTo>
                    <a:pt x="1655380" y="5404674"/>
                  </a:lnTo>
                  <a:lnTo>
                    <a:pt x="1614291" y="5385508"/>
                  </a:lnTo>
                  <a:lnTo>
                    <a:pt x="1573562" y="5365706"/>
                  </a:lnTo>
                  <a:lnTo>
                    <a:pt x="1533202" y="5345276"/>
                  </a:lnTo>
                  <a:lnTo>
                    <a:pt x="1493215" y="5324222"/>
                  </a:lnTo>
                  <a:lnTo>
                    <a:pt x="1453608" y="5302553"/>
                  </a:lnTo>
                  <a:lnTo>
                    <a:pt x="1414387" y="5280273"/>
                  </a:lnTo>
                  <a:lnTo>
                    <a:pt x="1375560" y="5257390"/>
                  </a:lnTo>
                  <a:lnTo>
                    <a:pt x="1337132" y="5233909"/>
                  </a:lnTo>
                  <a:lnTo>
                    <a:pt x="1299109" y="5209838"/>
                  </a:lnTo>
                  <a:lnTo>
                    <a:pt x="1261499" y="5185182"/>
                  </a:lnTo>
                  <a:lnTo>
                    <a:pt x="1224307" y="5159949"/>
                  </a:lnTo>
                  <a:lnTo>
                    <a:pt x="1187540" y="5134143"/>
                  </a:lnTo>
                  <a:lnTo>
                    <a:pt x="1151205" y="5107773"/>
                  </a:lnTo>
                  <a:lnTo>
                    <a:pt x="1115306" y="5080843"/>
                  </a:lnTo>
                  <a:lnTo>
                    <a:pt x="1079852" y="5053361"/>
                  </a:lnTo>
                  <a:lnTo>
                    <a:pt x="1044849" y="5025333"/>
                  </a:lnTo>
                  <a:lnTo>
                    <a:pt x="1010302" y="4996765"/>
                  </a:lnTo>
                  <a:lnTo>
                    <a:pt x="976218" y="4967664"/>
                  </a:lnTo>
                  <a:lnTo>
                    <a:pt x="942604" y="4938035"/>
                  </a:lnTo>
                  <a:lnTo>
                    <a:pt x="909465" y="4907886"/>
                  </a:lnTo>
                  <a:lnTo>
                    <a:pt x="876809" y="4877223"/>
                  </a:lnTo>
                  <a:lnTo>
                    <a:pt x="844642" y="4846053"/>
                  </a:lnTo>
                  <a:lnTo>
                    <a:pt x="812969" y="4814380"/>
                  </a:lnTo>
                  <a:lnTo>
                    <a:pt x="781798" y="4782213"/>
                  </a:lnTo>
                  <a:lnTo>
                    <a:pt x="751135" y="4749557"/>
                  </a:lnTo>
                  <a:lnTo>
                    <a:pt x="720987" y="4716418"/>
                  </a:lnTo>
                  <a:lnTo>
                    <a:pt x="691358" y="4682804"/>
                  </a:lnTo>
                  <a:lnTo>
                    <a:pt x="662257" y="4648720"/>
                  </a:lnTo>
                  <a:lnTo>
                    <a:pt x="633689" y="4614173"/>
                  </a:lnTo>
                  <a:lnTo>
                    <a:pt x="605661" y="4579169"/>
                  </a:lnTo>
                  <a:lnTo>
                    <a:pt x="578179" y="4543715"/>
                  </a:lnTo>
                  <a:lnTo>
                    <a:pt x="551249" y="4507817"/>
                  </a:lnTo>
                  <a:lnTo>
                    <a:pt x="524879" y="4471481"/>
                  </a:lnTo>
                  <a:lnTo>
                    <a:pt x="499073" y="4434714"/>
                  </a:lnTo>
                  <a:lnTo>
                    <a:pt x="473840" y="4397522"/>
                  </a:lnTo>
                  <a:lnTo>
                    <a:pt x="449184" y="4359912"/>
                  </a:lnTo>
                  <a:lnTo>
                    <a:pt x="425113" y="4321890"/>
                  </a:lnTo>
                  <a:lnTo>
                    <a:pt x="401632" y="4283462"/>
                  </a:lnTo>
                  <a:lnTo>
                    <a:pt x="378749" y="4244634"/>
                  </a:lnTo>
                  <a:lnTo>
                    <a:pt x="356470" y="4205414"/>
                  </a:lnTo>
                  <a:lnTo>
                    <a:pt x="334800" y="4165807"/>
                  </a:lnTo>
                  <a:lnTo>
                    <a:pt x="313747" y="4125820"/>
                  </a:lnTo>
                  <a:lnTo>
                    <a:pt x="293316" y="4085459"/>
                  </a:lnTo>
                  <a:lnTo>
                    <a:pt x="273514" y="4044731"/>
                  </a:lnTo>
                  <a:lnTo>
                    <a:pt x="254348" y="4003641"/>
                  </a:lnTo>
                  <a:lnTo>
                    <a:pt x="235824" y="3962198"/>
                  </a:lnTo>
                  <a:lnTo>
                    <a:pt x="217948" y="3920405"/>
                  </a:lnTo>
                  <a:lnTo>
                    <a:pt x="200727" y="3878271"/>
                  </a:lnTo>
                  <a:lnTo>
                    <a:pt x="184167" y="3835802"/>
                  </a:lnTo>
                  <a:lnTo>
                    <a:pt x="168274" y="3793003"/>
                  </a:lnTo>
                  <a:lnTo>
                    <a:pt x="153055" y="3749882"/>
                  </a:lnTo>
                  <a:lnTo>
                    <a:pt x="138516" y="3706444"/>
                  </a:lnTo>
                  <a:lnTo>
                    <a:pt x="124664" y="3662696"/>
                  </a:lnTo>
                  <a:lnTo>
                    <a:pt x="111504" y="3618645"/>
                  </a:lnTo>
                  <a:lnTo>
                    <a:pt x="99044" y="3574297"/>
                  </a:lnTo>
                  <a:lnTo>
                    <a:pt x="87290" y="3529658"/>
                  </a:lnTo>
                  <a:lnTo>
                    <a:pt x="76248" y="3484734"/>
                  </a:lnTo>
                  <a:lnTo>
                    <a:pt x="65924" y="3439532"/>
                  </a:lnTo>
                  <a:lnTo>
                    <a:pt x="56325" y="3394059"/>
                  </a:lnTo>
                  <a:lnTo>
                    <a:pt x="47457" y="3348320"/>
                  </a:lnTo>
                  <a:lnTo>
                    <a:pt x="39327" y="3302323"/>
                  </a:lnTo>
                  <a:lnTo>
                    <a:pt x="31941" y="3256073"/>
                  </a:lnTo>
                  <a:lnTo>
                    <a:pt x="25305" y="3209576"/>
                  </a:lnTo>
                  <a:lnTo>
                    <a:pt x="19426" y="3162841"/>
                  </a:lnTo>
                  <a:lnTo>
                    <a:pt x="14311" y="3115871"/>
                  </a:lnTo>
                  <a:lnTo>
                    <a:pt x="9964" y="3068675"/>
                  </a:lnTo>
                  <a:lnTo>
                    <a:pt x="6394" y="3021258"/>
                  </a:lnTo>
                  <a:lnTo>
                    <a:pt x="3606" y="2973627"/>
                  </a:lnTo>
                  <a:lnTo>
                    <a:pt x="1607" y="2925788"/>
                  </a:lnTo>
                  <a:lnTo>
                    <a:pt x="402" y="2877748"/>
                  </a:lnTo>
                  <a:lnTo>
                    <a:pt x="0" y="2829513"/>
                  </a:lnTo>
                  <a:lnTo>
                    <a:pt x="402" y="2781277"/>
                  </a:lnTo>
                  <a:lnTo>
                    <a:pt x="1607" y="2733237"/>
                  </a:lnTo>
                  <a:lnTo>
                    <a:pt x="3606" y="2685398"/>
                  </a:lnTo>
                  <a:lnTo>
                    <a:pt x="6394" y="2637767"/>
                  </a:lnTo>
                  <a:lnTo>
                    <a:pt x="9964" y="2590350"/>
                  </a:lnTo>
                  <a:lnTo>
                    <a:pt x="14311" y="2543154"/>
                  </a:lnTo>
                  <a:lnTo>
                    <a:pt x="19426" y="2496184"/>
                  </a:lnTo>
                  <a:lnTo>
                    <a:pt x="25305" y="2449449"/>
                  </a:lnTo>
                  <a:lnTo>
                    <a:pt x="31941" y="2402952"/>
                  </a:lnTo>
                  <a:lnTo>
                    <a:pt x="39327" y="2356702"/>
                  </a:lnTo>
                  <a:lnTo>
                    <a:pt x="47457" y="2310705"/>
                  </a:lnTo>
                  <a:lnTo>
                    <a:pt x="56325" y="2264966"/>
                  </a:lnTo>
                  <a:lnTo>
                    <a:pt x="65924" y="2219493"/>
                  </a:lnTo>
                  <a:lnTo>
                    <a:pt x="76248" y="2174291"/>
                  </a:lnTo>
                  <a:lnTo>
                    <a:pt x="87290" y="2129367"/>
                  </a:lnTo>
                  <a:lnTo>
                    <a:pt x="99044" y="2084728"/>
                  </a:lnTo>
                  <a:lnTo>
                    <a:pt x="111504" y="2040380"/>
                  </a:lnTo>
                  <a:lnTo>
                    <a:pt x="124664" y="1996328"/>
                  </a:lnTo>
                  <a:lnTo>
                    <a:pt x="138516" y="1952581"/>
                  </a:lnTo>
                  <a:lnTo>
                    <a:pt x="153055" y="1909143"/>
                  </a:lnTo>
                  <a:lnTo>
                    <a:pt x="168274" y="1866022"/>
                  </a:lnTo>
                  <a:lnTo>
                    <a:pt x="184167" y="1823223"/>
                  </a:lnTo>
                  <a:lnTo>
                    <a:pt x="200727" y="1780753"/>
                  </a:lnTo>
                  <a:lnTo>
                    <a:pt x="217948" y="1738619"/>
                  </a:lnTo>
                  <a:lnTo>
                    <a:pt x="235824" y="1696827"/>
                  </a:lnTo>
                  <a:lnTo>
                    <a:pt x="254348" y="1655383"/>
                  </a:lnTo>
                  <a:lnTo>
                    <a:pt x="273514" y="1614294"/>
                  </a:lnTo>
                  <a:lnTo>
                    <a:pt x="293316" y="1573565"/>
                  </a:lnTo>
                  <a:lnTo>
                    <a:pt x="313747" y="1533205"/>
                  </a:lnTo>
                  <a:lnTo>
                    <a:pt x="334800" y="1493217"/>
                  </a:lnTo>
                  <a:lnTo>
                    <a:pt x="356470" y="1453611"/>
                  </a:lnTo>
                  <a:lnTo>
                    <a:pt x="378749" y="1414390"/>
                  </a:lnTo>
                  <a:lnTo>
                    <a:pt x="401632" y="1375563"/>
                  </a:lnTo>
                  <a:lnTo>
                    <a:pt x="425113" y="1337135"/>
                  </a:lnTo>
                  <a:lnTo>
                    <a:pt x="449184" y="1299112"/>
                  </a:lnTo>
                  <a:lnTo>
                    <a:pt x="473840" y="1261502"/>
                  </a:lnTo>
                  <a:lnTo>
                    <a:pt x="499073" y="1224310"/>
                  </a:lnTo>
                  <a:lnTo>
                    <a:pt x="524879" y="1187543"/>
                  </a:lnTo>
                  <a:lnTo>
                    <a:pt x="551249" y="1151207"/>
                  </a:lnTo>
                  <a:lnTo>
                    <a:pt x="578179" y="1115309"/>
                  </a:lnTo>
                  <a:lnTo>
                    <a:pt x="605661" y="1079855"/>
                  </a:lnTo>
                  <a:lnTo>
                    <a:pt x="633689" y="1044851"/>
                  </a:lnTo>
                  <a:lnTo>
                    <a:pt x="662257" y="1010304"/>
                  </a:lnTo>
                  <a:lnTo>
                    <a:pt x="691358" y="976220"/>
                  </a:lnTo>
                  <a:lnTo>
                    <a:pt x="720987" y="942606"/>
                  </a:lnTo>
                  <a:lnTo>
                    <a:pt x="751135" y="909467"/>
                  </a:lnTo>
                  <a:lnTo>
                    <a:pt x="781798" y="876811"/>
                  </a:lnTo>
                  <a:lnTo>
                    <a:pt x="812969" y="844644"/>
                  </a:lnTo>
                  <a:lnTo>
                    <a:pt x="844642" y="812971"/>
                  </a:lnTo>
                  <a:lnTo>
                    <a:pt x="876809" y="781800"/>
                  </a:lnTo>
                  <a:lnTo>
                    <a:pt x="909465" y="751137"/>
                  </a:lnTo>
                  <a:lnTo>
                    <a:pt x="942604" y="720988"/>
                  </a:lnTo>
                  <a:lnTo>
                    <a:pt x="976218" y="691360"/>
                  </a:lnTo>
                  <a:lnTo>
                    <a:pt x="1010302" y="662259"/>
                  </a:lnTo>
                  <a:lnTo>
                    <a:pt x="1044849" y="633691"/>
                  </a:lnTo>
                  <a:lnTo>
                    <a:pt x="1079852" y="605662"/>
                  </a:lnTo>
                  <a:lnTo>
                    <a:pt x="1115306" y="578180"/>
                  </a:lnTo>
                  <a:lnTo>
                    <a:pt x="1151205" y="551251"/>
                  </a:lnTo>
                  <a:lnTo>
                    <a:pt x="1187540" y="524880"/>
                  </a:lnTo>
                  <a:lnTo>
                    <a:pt x="1224307" y="499075"/>
                  </a:lnTo>
                  <a:lnTo>
                    <a:pt x="1261499" y="473841"/>
                  </a:lnTo>
                  <a:lnTo>
                    <a:pt x="1299109" y="449185"/>
                  </a:lnTo>
                  <a:lnTo>
                    <a:pt x="1337132" y="425114"/>
                  </a:lnTo>
                  <a:lnTo>
                    <a:pt x="1375560" y="401634"/>
                  </a:lnTo>
                  <a:lnTo>
                    <a:pt x="1414387" y="378750"/>
                  </a:lnTo>
                  <a:lnTo>
                    <a:pt x="1453608" y="356471"/>
                  </a:lnTo>
                  <a:lnTo>
                    <a:pt x="1493215" y="334801"/>
                  </a:lnTo>
                  <a:lnTo>
                    <a:pt x="1533202" y="313747"/>
                  </a:lnTo>
                  <a:lnTo>
                    <a:pt x="1573562" y="293317"/>
                  </a:lnTo>
                  <a:lnTo>
                    <a:pt x="1614291" y="273515"/>
                  </a:lnTo>
                  <a:lnTo>
                    <a:pt x="1655380" y="254349"/>
                  </a:lnTo>
                  <a:lnTo>
                    <a:pt x="1696824" y="235825"/>
                  </a:lnTo>
                  <a:lnTo>
                    <a:pt x="1738616" y="217949"/>
                  </a:lnTo>
                  <a:lnTo>
                    <a:pt x="1780750" y="200728"/>
                  </a:lnTo>
                  <a:lnTo>
                    <a:pt x="1823220" y="184167"/>
                  </a:lnTo>
                  <a:lnTo>
                    <a:pt x="1866018" y="168275"/>
                  </a:lnTo>
                  <a:lnTo>
                    <a:pt x="1909140" y="153055"/>
                  </a:lnTo>
                  <a:lnTo>
                    <a:pt x="1952577" y="138517"/>
                  </a:lnTo>
                  <a:lnTo>
                    <a:pt x="1996325" y="124664"/>
                  </a:lnTo>
                  <a:lnTo>
                    <a:pt x="2040376" y="111505"/>
                  </a:lnTo>
                  <a:lnTo>
                    <a:pt x="2084725" y="99045"/>
                  </a:lnTo>
                  <a:lnTo>
                    <a:pt x="2129364" y="87290"/>
                  </a:lnTo>
                  <a:lnTo>
                    <a:pt x="2174287" y="76248"/>
                  </a:lnTo>
                  <a:lnTo>
                    <a:pt x="2219489" y="65924"/>
                  </a:lnTo>
                  <a:lnTo>
                    <a:pt x="2264962" y="56325"/>
                  </a:lnTo>
                  <a:lnTo>
                    <a:pt x="2310701" y="47457"/>
                  </a:lnTo>
                  <a:lnTo>
                    <a:pt x="2356699" y="39327"/>
                  </a:lnTo>
                  <a:lnTo>
                    <a:pt x="2402949" y="31941"/>
                  </a:lnTo>
                  <a:lnTo>
                    <a:pt x="2449445" y="25305"/>
                  </a:lnTo>
                  <a:lnTo>
                    <a:pt x="2496181" y="19427"/>
                  </a:lnTo>
                  <a:lnTo>
                    <a:pt x="2543150" y="14311"/>
                  </a:lnTo>
                  <a:lnTo>
                    <a:pt x="2590346" y="9964"/>
                  </a:lnTo>
                  <a:lnTo>
                    <a:pt x="2637763" y="6394"/>
                  </a:lnTo>
                  <a:lnTo>
                    <a:pt x="2685394" y="3606"/>
                  </a:lnTo>
                  <a:lnTo>
                    <a:pt x="2733233" y="1607"/>
                  </a:lnTo>
                  <a:lnTo>
                    <a:pt x="2781273" y="402"/>
                  </a:lnTo>
                  <a:lnTo>
                    <a:pt x="2829509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 rotWithShape="1">
          <a:blip r:embed="rId4" cstate="print"/>
          <a:srcRect b="56333"/>
          <a:stretch/>
        </p:blipFill>
        <p:spPr>
          <a:xfrm>
            <a:off x="4017433" y="1277202"/>
            <a:ext cx="4563534" cy="94277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32535" y="2701497"/>
            <a:ext cx="823006" cy="6892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328298" y="3289107"/>
            <a:ext cx="448309" cy="66675"/>
          </a:xfrm>
          <a:custGeom>
            <a:avLst/>
            <a:gdLst/>
            <a:ahLst/>
            <a:cxnLst/>
            <a:rect l="l" t="t" r="r" b="b"/>
            <a:pathLst>
              <a:path w="448310" h="66675">
                <a:moveTo>
                  <a:pt x="9020" y="0"/>
                </a:moveTo>
                <a:lnTo>
                  <a:pt x="0" y="0"/>
                </a:lnTo>
                <a:lnTo>
                  <a:pt x="0" y="66667"/>
                </a:lnTo>
                <a:lnTo>
                  <a:pt x="9020" y="66667"/>
                </a:lnTo>
                <a:lnTo>
                  <a:pt x="9020" y="48174"/>
                </a:lnTo>
                <a:lnTo>
                  <a:pt x="18133" y="37439"/>
                </a:lnTo>
                <a:lnTo>
                  <a:pt x="28928" y="37439"/>
                </a:lnTo>
                <a:lnTo>
                  <a:pt x="27970" y="36266"/>
                </a:lnTo>
                <a:lnTo>
                  <a:pt x="9020" y="36266"/>
                </a:lnTo>
                <a:lnTo>
                  <a:pt x="9020" y="0"/>
                </a:lnTo>
                <a:close/>
              </a:path>
              <a:path w="448310" h="66675">
                <a:moveTo>
                  <a:pt x="28928" y="37439"/>
                </a:moveTo>
                <a:lnTo>
                  <a:pt x="18133" y="37439"/>
                </a:lnTo>
                <a:lnTo>
                  <a:pt x="41589" y="66667"/>
                </a:lnTo>
                <a:lnTo>
                  <a:pt x="52776" y="66667"/>
                </a:lnTo>
                <a:lnTo>
                  <a:pt x="28928" y="37439"/>
                </a:lnTo>
                <a:close/>
              </a:path>
              <a:path w="448310" h="66675">
                <a:moveTo>
                  <a:pt x="50338" y="0"/>
                </a:moveTo>
                <a:lnTo>
                  <a:pt x="39603" y="0"/>
                </a:lnTo>
                <a:lnTo>
                  <a:pt x="9020" y="36266"/>
                </a:lnTo>
                <a:lnTo>
                  <a:pt x="27970" y="36266"/>
                </a:lnTo>
                <a:lnTo>
                  <a:pt x="23996" y="31395"/>
                </a:lnTo>
                <a:lnTo>
                  <a:pt x="50338" y="0"/>
                </a:lnTo>
                <a:close/>
              </a:path>
              <a:path w="448310" h="66675">
                <a:moveTo>
                  <a:pt x="89401" y="0"/>
                </a:moveTo>
                <a:lnTo>
                  <a:pt x="60079" y="0"/>
                </a:lnTo>
                <a:lnTo>
                  <a:pt x="60079" y="66667"/>
                </a:lnTo>
                <a:lnTo>
                  <a:pt x="69101" y="66667"/>
                </a:lnTo>
                <a:lnTo>
                  <a:pt x="69101" y="41136"/>
                </a:lnTo>
                <a:lnTo>
                  <a:pt x="88767" y="41136"/>
                </a:lnTo>
                <a:lnTo>
                  <a:pt x="94273" y="39152"/>
                </a:lnTo>
                <a:lnTo>
                  <a:pt x="98149" y="35182"/>
                </a:lnTo>
                <a:lnTo>
                  <a:pt x="100478" y="32748"/>
                </a:lnTo>
                <a:lnTo>
                  <a:pt x="69101" y="32748"/>
                </a:lnTo>
                <a:lnTo>
                  <a:pt x="69101" y="8481"/>
                </a:lnTo>
                <a:lnTo>
                  <a:pt x="100559" y="8481"/>
                </a:lnTo>
                <a:lnTo>
                  <a:pt x="94722" y="2076"/>
                </a:lnTo>
                <a:lnTo>
                  <a:pt x="89401" y="0"/>
                </a:lnTo>
                <a:close/>
              </a:path>
              <a:path w="448310" h="66675">
                <a:moveTo>
                  <a:pt x="100559" y="8481"/>
                </a:moveTo>
                <a:lnTo>
                  <a:pt x="90572" y="8481"/>
                </a:lnTo>
                <a:lnTo>
                  <a:pt x="94903" y="13891"/>
                </a:lnTo>
                <a:lnTo>
                  <a:pt x="94903" y="27153"/>
                </a:lnTo>
                <a:lnTo>
                  <a:pt x="90392" y="32748"/>
                </a:lnTo>
                <a:lnTo>
                  <a:pt x="100478" y="32748"/>
                </a:lnTo>
                <a:lnTo>
                  <a:pt x="102030" y="31125"/>
                </a:lnTo>
                <a:lnTo>
                  <a:pt x="103924" y="26254"/>
                </a:lnTo>
                <a:lnTo>
                  <a:pt x="103924" y="14975"/>
                </a:lnTo>
                <a:lnTo>
                  <a:pt x="102120" y="10194"/>
                </a:lnTo>
                <a:lnTo>
                  <a:pt x="100559" y="8481"/>
                </a:lnTo>
                <a:close/>
              </a:path>
              <a:path w="448310" h="66675">
                <a:moveTo>
                  <a:pt x="156430" y="0"/>
                </a:moveTo>
                <a:lnTo>
                  <a:pt x="114929" y="0"/>
                </a:lnTo>
                <a:lnTo>
                  <a:pt x="114929" y="66667"/>
                </a:lnTo>
                <a:lnTo>
                  <a:pt x="156430" y="66667"/>
                </a:lnTo>
                <a:lnTo>
                  <a:pt x="156430" y="58096"/>
                </a:lnTo>
                <a:lnTo>
                  <a:pt x="123950" y="58096"/>
                </a:lnTo>
                <a:lnTo>
                  <a:pt x="123950" y="37078"/>
                </a:lnTo>
                <a:lnTo>
                  <a:pt x="153992" y="37078"/>
                </a:lnTo>
                <a:lnTo>
                  <a:pt x="153992" y="28507"/>
                </a:lnTo>
                <a:lnTo>
                  <a:pt x="123950" y="28507"/>
                </a:lnTo>
                <a:lnTo>
                  <a:pt x="123950" y="8571"/>
                </a:lnTo>
                <a:lnTo>
                  <a:pt x="156430" y="8571"/>
                </a:lnTo>
                <a:lnTo>
                  <a:pt x="156430" y="0"/>
                </a:lnTo>
                <a:close/>
              </a:path>
              <a:path w="448310" h="66675">
                <a:moveTo>
                  <a:pt x="201984" y="0"/>
                </a:moveTo>
                <a:lnTo>
                  <a:pt x="169868" y="0"/>
                </a:lnTo>
                <a:lnTo>
                  <a:pt x="169868" y="66667"/>
                </a:lnTo>
                <a:lnTo>
                  <a:pt x="203881" y="66667"/>
                </a:lnTo>
                <a:lnTo>
                  <a:pt x="208932" y="64773"/>
                </a:lnTo>
                <a:lnTo>
                  <a:pt x="212539" y="60982"/>
                </a:lnTo>
                <a:lnTo>
                  <a:pt x="215272" y="58186"/>
                </a:lnTo>
                <a:lnTo>
                  <a:pt x="178800" y="58186"/>
                </a:lnTo>
                <a:lnTo>
                  <a:pt x="178800" y="35182"/>
                </a:lnTo>
                <a:lnTo>
                  <a:pt x="215377" y="35182"/>
                </a:lnTo>
                <a:lnTo>
                  <a:pt x="213713" y="32478"/>
                </a:lnTo>
                <a:lnTo>
                  <a:pt x="205505" y="30220"/>
                </a:lnTo>
                <a:lnTo>
                  <a:pt x="211006" y="28148"/>
                </a:lnTo>
                <a:lnTo>
                  <a:pt x="211769" y="26974"/>
                </a:lnTo>
                <a:lnTo>
                  <a:pt x="178800" y="26974"/>
                </a:lnTo>
                <a:lnTo>
                  <a:pt x="178800" y="8390"/>
                </a:lnTo>
                <a:lnTo>
                  <a:pt x="212904" y="8390"/>
                </a:lnTo>
                <a:lnTo>
                  <a:pt x="209656" y="5053"/>
                </a:lnTo>
                <a:lnTo>
                  <a:pt x="206495" y="1717"/>
                </a:lnTo>
                <a:lnTo>
                  <a:pt x="201984" y="0"/>
                </a:lnTo>
                <a:close/>
              </a:path>
              <a:path w="448310" h="66675">
                <a:moveTo>
                  <a:pt x="215377" y="35182"/>
                </a:moveTo>
                <a:lnTo>
                  <a:pt x="203972" y="35182"/>
                </a:lnTo>
                <a:lnTo>
                  <a:pt x="208752" y="40506"/>
                </a:lnTo>
                <a:lnTo>
                  <a:pt x="208752" y="49888"/>
                </a:lnTo>
                <a:lnTo>
                  <a:pt x="207578" y="52595"/>
                </a:lnTo>
                <a:lnTo>
                  <a:pt x="205235" y="54848"/>
                </a:lnTo>
                <a:lnTo>
                  <a:pt x="202977" y="57106"/>
                </a:lnTo>
                <a:lnTo>
                  <a:pt x="199821" y="58186"/>
                </a:lnTo>
                <a:lnTo>
                  <a:pt x="215272" y="58186"/>
                </a:lnTo>
                <a:lnTo>
                  <a:pt x="216240" y="57195"/>
                </a:lnTo>
                <a:lnTo>
                  <a:pt x="218043" y="52685"/>
                </a:lnTo>
                <a:lnTo>
                  <a:pt x="218043" y="39513"/>
                </a:lnTo>
                <a:lnTo>
                  <a:pt x="215377" y="35182"/>
                </a:lnTo>
                <a:close/>
              </a:path>
              <a:path w="448310" h="66675">
                <a:moveTo>
                  <a:pt x="212904" y="8390"/>
                </a:moveTo>
                <a:lnTo>
                  <a:pt x="201444" y="8390"/>
                </a:lnTo>
                <a:lnTo>
                  <a:pt x="205325" y="12542"/>
                </a:lnTo>
                <a:lnTo>
                  <a:pt x="205325" y="22373"/>
                </a:lnTo>
                <a:lnTo>
                  <a:pt x="201354" y="26974"/>
                </a:lnTo>
                <a:lnTo>
                  <a:pt x="211769" y="26974"/>
                </a:lnTo>
                <a:lnTo>
                  <a:pt x="214527" y="22733"/>
                </a:lnTo>
                <a:lnTo>
                  <a:pt x="214527" y="12268"/>
                </a:lnTo>
                <a:lnTo>
                  <a:pt x="212904" y="8390"/>
                </a:lnTo>
                <a:close/>
              </a:path>
              <a:path w="448310" h="66675">
                <a:moveTo>
                  <a:pt x="271993" y="0"/>
                </a:moveTo>
                <a:lnTo>
                  <a:pt x="230493" y="0"/>
                </a:lnTo>
                <a:lnTo>
                  <a:pt x="230493" y="66667"/>
                </a:lnTo>
                <a:lnTo>
                  <a:pt x="271993" y="66667"/>
                </a:lnTo>
                <a:lnTo>
                  <a:pt x="271993" y="58096"/>
                </a:lnTo>
                <a:lnTo>
                  <a:pt x="239514" y="58096"/>
                </a:lnTo>
                <a:lnTo>
                  <a:pt x="239514" y="37078"/>
                </a:lnTo>
                <a:lnTo>
                  <a:pt x="269556" y="37078"/>
                </a:lnTo>
                <a:lnTo>
                  <a:pt x="269556" y="28507"/>
                </a:lnTo>
                <a:lnTo>
                  <a:pt x="239514" y="28507"/>
                </a:lnTo>
                <a:lnTo>
                  <a:pt x="239514" y="8571"/>
                </a:lnTo>
                <a:lnTo>
                  <a:pt x="271993" y="8571"/>
                </a:lnTo>
                <a:lnTo>
                  <a:pt x="271993" y="0"/>
                </a:lnTo>
                <a:close/>
              </a:path>
              <a:path w="448310" h="66675">
                <a:moveTo>
                  <a:pt x="307087" y="8751"/>
                </a:moveTo>
                <a:lnTo>
                  <a:pt x="298065" y="8751"/>
                </a:lnTo>
                <a:lnTo>
                  <a:pt x="298065" y="66667"/>
                </a:lnTo>
                <a:lnTo>
                  <a:pt x="307087" y="66667"/>
                </a:lnTo>
                <a:lnTo>
                  <a:pt x="307087" y="8751"/>
                </a:lnTo>
                <a:close/>
              </a:path>
              <a:path w="448310" h="66675">
                <a:moveTo>
                  <a:pt x="326843" y="0"/>
                </a:moveTo>
                <a:lnTo>
                  <a:pt x="278307" y="0"/>
                </a:lnTo>
                <a:lnTo>
                  <a:pt x="278307" y="8751"/>
                </a:lnTo>
                <a:lnTo>
                  <a:pt x="326843" y="8751"/>
                </a:lnTo>
                <a:lnTo>
                  <a:pt x="326843" y="0"/>
                </a:lnTo>
                <a:close/>
              </a:path>
              <a:path w="448310" h="66675">
                <a:moveTo>
                  <a:pt x="345513" y="0"/>
                </a:moveTo>
                <a:lnTo>
                  <a:pt x="336491" y="0"/>
                </a:lnTo>
                <a:lnTo>
                  <a:pt x="336491" y="66667"/>
                </a:lnTo>
                <a:lnTo>
                  <a:pt x="345513" y="66667"/>
                </a:lnTo>
                <a:lnTo>
                  <a:pt x="345513" y="48174"/>
                </a:lnTo>
                <a:lnTo>
                  <a:pt x="354624" y="37439"/>
                </a:lnTo>
                <a:lnTo>
                  <a:pt x="365420" y="37439"/>
                </a:lnTo>
                <a:lnTo>
                  <a:pt x="364463" y="36266"/>
                </a:lnTo>
                <a:lnTo>
                  <a:pt x="345513" y="36266"/>
                </a:lnTo>
                <a:lnTo>
                  <a:pt x="345513" y="0"/>
                </a:lnTo>
                <a:close/>
              </a:path>
              <a:path w="448310" h="66675">
                <a:moveTo>
                  <a:pt x="365420" y="37439"/>
                </a:moveTo>
                <a:lnTo>
                  <a:pt x="354624" y="37439"/>
                </a:lnTo>
                <a:lnTo>
                  <a:pt x="378082" y="66667"/>
                </a:lnTo>
                <a:lnTo>
                  <a:pt x="389267" y="66667"/>
                </a:lnTo>
                <a:lnTo>
                  <a:pt x="365420" y="37439"/>
                </a:lnTo>
                <a:close/>
              </a:path>
              <a:path w="448310" h="66675">
                <a:moveTo>
                  <a:pt x="421112" y="0"/>
                </a:moveTo>
                <a:lnTo>
                  <a:pt x="416238" y="0"/>
                </a:lnTo>
                <a:lnTo>
                  <a:pt x="389267" y="66667"/>
                </a:lnTo>
                <a:lnTo>
                  <a:pt x="399098" y="66667"/>
                </a:lnTo>
                <a:lnTo>
                  <a:pt x="405866" y="49348"/>
                </a:lnTo>
                <a:lnTo>
                  <a:pt x="440878" y="49348"/>
                </a:lnTo>
                <a:lnTo>
                  <a:pt x="437480" y="40866"/>
                </a:lnTo>
                <a:lnTo>
                  <a:pt x="408934" y="40866"/>
                </a:lnTo>
                <a:lnTo>
                  <a:pt x="418585" y="15698"/>
                </a:lnTo>
                <a:lnTo>
                  <a:pt x="427400" y="15698"/>
                </a:lnTo>
                <a:lnTo>
                  <a:pt x="421112" y="0"/>
                </a:lnTo>
                <a:close/>
              </a:path>
              <a:path w="448310" h="66675">
                <a:moveTo>
                  <a:pt x="440878" y="49348"/>
                </a:moveTo>
                <a:lnTo>
                  <a:pt x="431214" y="49348"/>
                </a:lnTo>
                <a:lnTo>
                  <a:pt x="437982" y="66667"/>
                </a:lnTo>
                <a:lnTo>
                  <a:pt x="447814" y="66667"/>
                </a:lnTo>
                <a:lnTo>
                  <a:pt x="440878" y="49348"/>
                </a:lnTo>
                <a:close/>
              </a:path>
              <a:path w="448310" h="66675">
                <a:moveTo>
                  <a:pt x="427400" y="15698"/>
                </a:moveTo>
                <a:lnTo>
                  <a:pt x="418585" y="15698"/>
                </a:lnTo>
                <a:lnTo>
                  <a:pt x="428147" y="40866"/>
                </a:lnTo>
                <a:lnTo>
                  <a:pt x="437480" y="40866"/>
                </a:lnTo>
                <a:lnTo>
                  <a:pt x="427400" y="15698"/>
                </a:lnTo>
                <a:close/>
              </a:path>
              <a:path w="448310" h="66675">
                <a:moveTo>
                  <a:pt x="386830" y="0"/>
                </a:moveTo>
                <a:lnTo>
                  <a:pt x="376095" y="0"/>
                </a:lnTo>
                <a:lnTo>
                  <a:pt x="345513" y="36266"/>
                </a:lnTo>
                <a:lnTo>
                  <a:pt x="364463" y="36266"/>
                </a:lnTo>
                <a:lnTo>
                  <a:pt x="360489" y="31395"/>
                </a:lnTo>
                <a:lnTo>
                  <a:pt x="386830" y="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8298" y="5055915"/>
            <a:ext cx="1664602" cy="6892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332988" y="5349494"/>
            <a:ext cx="506730" cy="69215"/>
          </a:xfrm>
          <a:custGeom>
            <a:avLst/>
            <a:gdLst/>
            <a:ahLst/>
            <a:cxnLst/>
            <a:rect l="l" t="t" r="r" b="b"/>
            <a:pathLst>
              <a:path w="506729" h="69214">
                <a:moveTo>
                  <a:pt x="41137" y="1170"/>
                </a:moveTo>
                <a:lnTo>
                  <a:pt x="0" y="1170"/>
                </a:lnTo>
                <a:lnTo>
                  <a:pt x="0" y="67838"/>
                </a:lnTo>
                <a:lnTo>
                  <a:pt x="31395" y="67838"/>
                </a:lnTo>
                <a:lnTo>
                  <a:pt x="36990" y="65855"/>
                </a:lnTo>
                <a:lnTo>
                  <a:pt x="40867" y="61884"/>
                </a:lnTo>
                <a:lnTo>
                  <a:pt x="43397" y="59357"/>
                </a:lnTo>
                <a:lnTo>
                  <a:pt x="8931" y="59357"/>
                </a:lnTo>
                <a:lnTo>
                  <a:pt x="8931" y="34729"/>
                </a:lnTo>
                <a:lnTo>
                  <a:pt x="43666" y="34729"/>
                </a:lnTo>
                <a:lnTo>
                  <a:pt x="36720" y="28505"/>
                </a:lnTo>
                <a:lnTo>
                  <a:pt x="30765" y="26252"/>
                </a:lnTo>
                <a:lnTo>
                  <a:pt x="8931" y="26252"/>
                </a:lnTo>
                <a:lnTo>
                  <a:pt x="8931" y="9561"/>
                </a:lnTo>
                <a:lnTo>
                  <a:pt x="41137" y="9561"/>
                </a:lnTo>
                <a:lnTo>
                  <a:pt x="41137" y="1170"/>
                </a:lnTo>
                <a:close/>
              </a:path>
              <a:path w="506729" h="69214">
                <a:moveTo>
                  <a:pt x="43666" y="34729"/>
                </a:moveTo>
                <a:lnTo>
                  <a:pt x="32929" y="34729"/>
                </a:lnTo>
                <a:lnTo>
                  <a:pt x="37529" y="40233"/>
                </a:lnTo>
                <a:lnTo>
                  <a:pt x="37529" y="54216"/>
                </a:lnTo>
                <a:lnTo>
                  <a:pt x="32209" y="59357"/>
                </a:lnTo>
                <a:lnTo>
                  <a:pt x="43397" y="59357"/>
                </a:lnTo>
                <a:lnTo>
                  <a:pt x="44838" y="57917"/>
                </a:lnTo>
                <a:lnTo>
                  <a:pt x="46822" y="53132"/>
                </a:lnTo>
                <a:lnTo>
                  <a:pt x="46822" y="42760"/>
                </a:lnTo>
                <a:lnTo>
                  <a:pt x="45378" y="36263"/>
                </a:lnTo>
                <a:lnTo>
                  <a:pt x="43666" y="34729"/>
                </a:lnTo>
                <a:close/>
              </a:path>
              <a:path w="506729" h="69214">
                <a:moveTo>
                  <a:pt x="87778" y="1170"/>
                </a:moveTo>
                <a:lnTo>
                  <a:pt x="58456" y="1170"/>
                </a:lnTo>
                <a:lnTo>
                  <a:pt x="58456" y="67838"/>
                </a:lnTo>
                <a:lnTo>
                  <a:pt x="67478" y="67838"/>
                </a:lnTo>
                <a:lnTo>
                  <a:pt x="67478" y="42307"/>
                </a:lnTo>
                <a:lnTo>
                  <a:pt x="87144" y="42307"/>
                </a:lnTo>
                <a:lnTo>
                  <a:pt x="92650" y="40323"/>
                </a:lnTo>
                <a:lnTo>
                  <a:pt x="96527" y="36353"/>
                </a:lnTo>
                <a:lnTo>
                  <a:pt x="98855" y="33919"/>
                </a:lnTo>
                <a:lnTo>
                  <a:pt x="67478" y="33919"/>
                </a:lnTo>
                <a:lnTo>
                  <a:pt x="67478" y="9651"/>
                </a:lnTo>
                <a:lnTo>
                  <a:pt x="98936" y="9651"/>
                </a:lnTo>
                <a:lnTo>
                  <a:pt x="93099" y="3247"/>
                </a:lnTo>
                <a:lnTo>
                  <a:pt x="87778" y="1170"/>
                </a:lnTo>
                <a:close/>
              </a:path>
              <a:path w="506729" h="69214">
                <a:moveTo>
                  <a:pt x="98936" y="9651"/>
                </a:moveTo>
                <a:lnTo>
                  <a:pt x="88949" y="9651"/>
                </a:lnTo>
                <a:lnTo>
                  <a:pt x="93280" y="15063"/>
                </a:lnTo>
                <a:lnTo>
                  <a:pt x="93280" y="28324"/>
                </a:lnTo>
                <a:lnTo>
                  <a:pt x="88769" y="33919"/>
                </a:lnTo>
                <a:lnTo>
                  <a:pt x="98855" y="33919"/>
                </a:lnTo>
                <a:lnTo>
                  <a:pt x="100407" y="32296"/>
                </a:lnTo>
                <a:lnTo>
                  <a:pt x="102301" y="27425"/>
                </a:lnTo>
                <a:lnTo>
                  <a:pt x="102301" y="16146"/>
                </a:lnTo>
                <a:lnTo>
                  <a:pt x="100497" y="11365"/>
                </a:lnTo>
                <a:lnTo>
                  <a:pt x="98936" y="9651"/>
                </a:lnTo>
                <a:close/>
              </a:path>
              <a:path w="506729" h="69214">
                <a:moveTo>
                  <a:pt x="143438" y="0"/>
                </a:moveTo>
                <a:lnTo>
                  <a:pt x="111493" y="21469"/>
                </a:lnTo>
                <a:lnTo>
                  <a:pt x="108979" y="34909"/>
                </a:lnTo>
                <a:lnTo>
                  <a:pt x="109554" y="41399"/>
                </a:lnTo>
                <a:lnTo>
                  <a:pt x="143168" y="68922"/>
                </a:lnTo>
                <a:lnTo>
                  <a:pt x="150137" y="68297"/>
                </a:lnTo>
                <a:lnTo>
                  <a:pt x="156565" y="66419"/>
                </a:lnTo>
                <a:lnTo>
                  <a:pt x="162451" y="63289"/>
                </a:lnTo>
                <a:lnTo>
                  <a:pt x="166255" y="60171"/>
                </a:lnTo>
                <a:lnTo>
                  <a:pt x="136314" y="60171"/>
                </a:lnTo>
                <a:lnTo>
                  <a:pt x="130360" y="57734"/>
                </a:lnTo>
                <a:lnTo>
                  <a:pt x="125578" y="52862"/>
                </a:lnTo>
                <a:lnTo>
                  <a:pt x="120794" y="47901"/>
                </a:lnTo>
                <a:lnTo>
                  <a:pt x="118397" y="41948"/>
                </a:lnTo>
                <a:lnTo>
                  <a:pt x="118361" y="27335"/>
                </a:lnTo>
                <a:lnTo>
                  <a:pt x="120794" y="21290"/>
                </a:lnTo>
                <a:lnTo>
                  <a:pt x="130539" y="11365"/>
                </a:lnTo>
                <a:lnTo>
                  <a:pt x="136494" y="8837"/>
                </a:lnTo>
                <a:lnTo>
                  <a:pt x="166173" y="8837"/>
                </a:lnTo>
                <a:lnTo>
                  <a:pt x="162468" y="5745"/>
                </a:lnTo>
                <a:lnTo>
                  <a:pt x="156632" y="2559"/>
                </a:lnTo>
                <a:lnTo>
                  <a:pt x="150289" y="641"/>
                </a:lnTo>
                <a:lnTo>
                  <a:pt x="143438" y="0"/>
                </a:lnTo>
                <a:close/>
              </a:path>
              <a:path w="506729" h="69214">
                <a:moveTo>
                  <a:pt x="166173" y="8837"/>
                </a:moveTo>
                <a:lnTo>
                  <a:pt x="150477" y="8837"/>
                </a:lnTo>
                <a:lnTo>
                  <a:pt x="156430" y="11275"/>
                </a:lnTo>
                <a:lnTo>
                  <a:pt x="166173" y="21197"/>
                </a:lnTo>
                <a:lnTo>
                  <a:pt x="168610" y="27335"/>
                </a:lnTo>
                <a:lnTo>
                  <a:pt x="168610" y="41948"/>
                </a:lnTo>
                <a:lnTo>
                  <a:pt x="166173" y="47992"/>
                </a:lnTo>
                <a:lnTo>
                  <a:pt x="161301" y="52862"/>
                </a:lnTo>
                <a:lnTo>
                  <a:pt x="156521" y="57734"/>
                </a:lnTo>
                <a:lnTo>
                  <a:pt x="150566" y="60171"/>
                </a:lnTo>
                <a:lnTo>
                  <a:pt x="166255" y="60171"/>
                </a:lnTo>
                <a:lnTo>
                  <a:pt x="177991" y="34549"/>
                </a:lnTo>
                <a:lnTo>
                  <a:pt x="177350" y="27699"/>
                </a:lnTo>
                <a:lnTo>
                  <a:pt x="175466" y="21469"/>
                </a:lnTo>
                <a:lnTo>
                  <a:pt x="175345" y="21197"/>
                </a:lnTo>
                <a:lnTo>
                  <a:pt x="172244" y="15520"/>
                </a:lnTo>
                <a:lnTo>
                  <a:pt x="167796" y="10191"/>
                </a:lnTo>
                <a:lnTo>
                  <a:pt x="166173" y="8837"/>
                </a:lnTo>
                <a:close/>
              </a:path>
              <a:path w="506729" h="69214">
                <a:moveTo>
                  <a:pt x="199458" y="1170"/>
                </a:moveTo>
                <a:lnTo>
                  <a:pt x="190436" y="1170"/>
                </a:lnTo>
                <a:lnTo>
                  <a:pt x="190436" y="67838"/>
                </a:lnTo>
                <a:lnTo>
                  <a:pt x="271721" y="67838"/>
                </a:lnTo>
                <a:lnTo>
                  <a:pt x="271721" y="59176"/>
                </a:lnTo>
                <a:lnTo>
                  <a:pt x="199458" y="59176"/>
                </a:lnTo>
                <a:lnTo>
                  <a:pt x="199458" y="1170"/>
                </a:lnTo>
                <a:close/>
              </a:path>
              <a:path w="506729" h="69214">
                <a:moveTo>
                  <a:pt x="235544" y="1170"/>
                </a:moveTo>
                <a:lnTo>
                  <a:pt x="226612" y="1170"/>
                </a:lnTo>
                <a:lnTo>
                  <a:pt x="226612" y="59176"/>
                </a:lnTo>
                <a:lnTo>
                  <a:pt x="235544" y="59176"/>
                </a:lnTo>
                <a:lnTo>
                  <a:pt x="235544" y="1170"/>
                </a:lnTo>
                <a:close/>
              </a:path>
              <a:path w="506729" h="69214">
                <a:moveTo>
                  <a:pt x="271721" y="1170"/>
                </a:moveTo>
                <a:lnTo>
                  <a:pt x="262789" y="1170"/>
                </a:lnTo>
                <a:lnTo>
                  <a:pt x="262789" y="59176"/>
                </a:lnTo>
                <a:lnTo>
                  <a:pt x="271721" y="59176"/>
                </a:lnTo>
                <a:lnTo>
                  <a:pt x="271721" y="1170"/>
                </a:lnTo>
                <a:close/>
              </a:path>
              <a:path w="506729" h="69214">
                <a:moveTo>
                  <a:pt x="330088" y="1170"/>
                </a:moveTo>
                <a:lnTo>
                  <a:pt x="288587" y="1170"/>
                </a:lnTo>
                <a:lnTo>
                  <a:pt x="288587" y="67838"/>
                </a:lnTo>
                <a:lnTo>
                  <a:pt x="330088" y="67838"/>
                </a:lnTo>
                <a:lnTo>
                  <a:pt x="330088" y="59267"/>
                </a:lnTo>
                <a:lnTo>
                  <a:pt x="297609" y="59267"/>
                </a:lnTo>
                <a:lnTo>
                  <a:pt x="297609" y="38249"/>
                </a:lnTo>
                <a:lnTo>
                  <a:pt x="327651" y="38249"/>
                </a:lnTo>
                <a:lnTo>
                  <a:pt x="327651" y="29678"/>
                </a:lnTo>
                <a:lnTo>
                  <a:pt x="297609" y="29678"/>
                </a:lnTo>
                <a:lnTo>
                  <a:pt x="297609" y="9742"/>
                </a:lnTo>
                <a:lnTo>
                  <a:pt x="330088" y="9742"/>
                </a:lnTo>
                <a:lnTo>
                  <a:pt x="330088" y="1170"/>
                </a:lnTo>
                <a:close/>
              </a:path>
              <a:path w="506729" h="69214">
                <a:moveTo>
                  <a:pt x="365180" y="9922"/>
                </a:moveTo>
                <a:lnTo>
                  <a:pt x="356158" y="9922"/>
                </a:lnTo>
                <a:lnTo>
                  <a:pt x="356158" y="67838"/>
                </a:lnTo>
                <a:lnTo>
                  <a:pt x="365180" y="67838"/>
                </a:lnTo>
                <a:lnTo>
                  <a:pt x="365180" y="9922"/>
                </a:lnTo>
                <a:close/>
              </a:path>
              <a:path w="506729" h="69214">
                <a:moveTo>
                  <a:pt x="413265" y="1170"/>
                </a:moveTo>
                <a:lnTo>
                  <a:pt x="408391" y="1170"/>
                </a:lnTo>
                <a:lnTo>
                  <a:pt x="381420" y="67838"/>
                </a:lnTo>
                <a:lnTo>
                  <a:pt x="391251" y="67838"/>
                </a:lnTo>
                <a:lnTo>
                  <a:pt x="398019" y="50519"/>
                </a:lnTo>
                <a:lnTo>
                  <a:pt x="433030" y="50519"/>
                </a:lnTo>
                <a:lnTo>
                  <a:pt x="429633" y="42038"/>
                </a:lnTo>
                <a:lnTo>
                  <a:pt x="401087" y="42038"/>
                </a:lnTo>
                <a:lnTo>
                  <a:pt x="410738" y="16870"/>
                </a:lnTo>
                <a:lnTo>
                  <a:pt x="419553" y="16870"/>
                </a:lnTo>
                <a:lnTo>
                  <a:pt x="413265" y="1170"/>
                </a:lnTo>
                <a:close/>
              </a:path>
              <a:path w="506729" h="69214">
                <a:moveTo>
                  <a:pt x="433030" y="50519"/>
                </a:moveTo>
                <a:lnTo>
                  <a:pt x="423367" y="50519"/>
                </a:lnTo>
                <a:lnTo>
                  <a:pt x="430135" y="67838"/>
                </a:lnTo>
                <a:lnTo>
                  <a:pt x="439967" y="67838"/>
                </a:lnTo>
                <a:lnTo>
                  <a:pt x="433030" y="50519"/>
                </a:lnTo>
                <a:close/>
              </a:path>
              <a:path w="506729" h="69214">
                <a:moveTo>
                  <a:pt x="419553" y="16870"/>
                </a:moveTo>
                <a:lnTo>
                  <a:pt x="410738" y="16870"/>
                </a:lnTo>
                <a:lnTo>
                  <a:pt x="420300" y="42038"/>
                </a:lnTo>
                <a:lnTo>
                  <a:pt x="429633" y="42038"/>
                </a:lnTo>
                <a:lnTo>
                  <a:pt x="419553" y="16870"/>
                </a:lnTo>
                <a:close/>
              </a:path>
              <a:path w="506729" h="69214">
                <a:moveTo>
                  <a:pt x="384937" y="1170"/>
                </a:moveTo>
                <a:lnTo>
                  <a:pt x="336402" y="1170"/>
                </a:lnTo>
                <a:lnTo>
                  <a:pt x="336402" y="9922"/>
                </a:lnTo>
                <a:lnTo>
                  <a:pt x="384937" y="9922"/>
                </a:lnTo>
                <a:lnTo>
                  <a:pt x="384937" y="1170"/>
                </a:lnTo>
                <a:close/>
              </a:path>
              <a:path w="506729" h="69214">
                <a:moveTo>
                  <a:pt x="483627" y="0"/>
                </a:moveTo>
                <a:lnTo>
                  <a:pt x="477583" y="0"/>
                </a:lnTo>
                <a:lnTo>
                  <a:pt x="470681" y="610"/>
                </a:lnTo>
                <a:lnTo>
                  <a:pt x="443661" y="27490"/>
                </a:lnTo>
                <a:lnTo>
                  <a:pt x="443034" y="34729"/>
                </a:lnTo>
                <a:lnTo>
                  <a:pt x="443658" y="41887"/>
                </a:lnTo>
                <a:lnTo>
                  <a:pt x="477312" y="68832"/>
                </a:lnTo>
                <a:lnTo>
                  <a:pt x="486180" y="67795"/>
                </a:lnTo>
                <a:lnTo>
                  <a:pt x="494194" y="64862"/>
                </a:lnTo>
                <a:lnTo>
                  <a:pt x="501074" y="60306"/>
                </a:lnTo>
                <a:lnTo>
                  <a:pt x="501199" y="60171"/>
                </a:lnTo>
                <a:lnTo>
                  <a:pt x="470458" y="60171"/>
                </a:lnTo>
                <a:lnTo>
                  <a:pt x="464414" y="57823"/>
                </a:lnTo>
                <a:lnTo>
                  <a:pt x="459544" y="53042"/>
                </a:lnTo>
                <a:lnTo>
                  <a:pt x="454759" y="48262"/>
                </a:lnTo>
                <a:lnTo>
                  <a:pt x="452325" y="42217"/>
                </a:lnTo>
                <a:lnTo>
                  <a:pt x="452325" y="27335"/>
                </a:lnTo>
                <a:lnTo>
                  <a:pt x="454759" y="21107"/>
                </a:lnTo>
                <a:lnTo>
                  <a:pt x="464684" y="11186"/>
                </a:lnTo>
                <a:lnTo>
                  <a:pt x="470639" y="8749"/>
                </a:lnTo>
                <a:lnTo>
                  <a:pt x="501847" y="8749"/>
                </a:lnTo>
                <a:lnTo>
                  <a:pt x="499507" y="6675"/>
                </a:lnTo>
                <a:lnTo>
                  <a:pt x="494362" y="4057"/>
                </a:lnTo>
                <a:lnTo>
                  <a:pt x="489221" y="1353"/>
                </a:lnTo>
                <a:lnTo>
                  <a:pt x="483627" y="0"/>
                </a:lnTo>
                <a:close/>
              </a:path>
              <a:path w="506729" h="69214">
                <a:moveTo>
                  <a:pt x="500047" y="48896"/>
                </a:moveTo>
                <a:lnTo>
                  <a:pt x="494633" y="55840"/>
                </a:lnTo>
                <a:lnTo>
                  <a:pt x="486694" y="60171"/>
                </a:lnTo>
                <a:lnTo>
                  <a:pt x="501199" y="60171"/>
                </a:lnTo>
                <a:lnTo>
                  <a:pt x="506542" y="54396"/>
                </a:lnTo>
                <a:lnTo>
                  <a:pt x="500047" y="48896"/>
                </a:lnTo>
                <a:close/>
              </a:path>
              <a:path w="506729" h="69214">
                <a:moveTo>
                  <a:pt x="501847" y="8749"/>
                </a:moveTo>
                <a:lnTo>
                  <a:pt x="486694" y="8749"/>
                </a:lnTo>
                <a:lnTo>
                  <a:pt x="494003" y="12538"/>
                </a:lnTo>
                <a:lnTo>
                  <a:pt x="499687" y="20206"/>
                </a:lnTo>
                <a:lnTo>
                  <a:pt x="506361" y="14612"/>
                </a:lnTo>
                <a:lnTo>
                  <a:pt x="503474" y="10191"/>
                </a:lnTo>
                <a:lnTo>
                  <a:pt x="501847" y="8749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28298" y="3569122"/>
            <a:ext cx="1886244" cy="18241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4335602" y="5636365"/>
            <a:ext cx="744855" cy="67310"/>
          </a:xfrm>
          <a:custGeom>
            <a:avLst/>
            <a:gdLst/>
            <a:ahLst/>
            <a:cxnLst/>
            <a:rect l="l" t="t" r="r" b="b"/>
            <a:pathLst>
              <a:path w="744854" h="67310">
                <a:moveTo>
                  <a:pt x="4330" y="0"/>
                </a:moveTo>
                <a:lnTo>
                  <a:pt x="0" y="0"/>
                </a:lnTo>
                <a:lnTo>
                  <a:pt x="0" y="66668"/>
                </a:lnTo>
                <a:lnTo>
                  <a:pt x="8931" y="66668"/>
                </a:lnTo>
                <a:lnTo>
                  <a:pt x="8931" y="21653"/>
                </a:lnTo>
                <a:lnTo>
                  <a:pt x="19058" y="21653"/>
                </a:lnTo>
                <a:lnTo>
                  <a:pt x="4330" y="0"/>
                </a:lnTo>
                <a:close/>
              </a:path>
              <a:path w="744854" h="67310">
                <a:moveTo>
                  <a:pt x="66128" y="21653"/>
                </a:moveTo>
                <a:lnTo>
                  <a:pt x="57106" y="21653"/>
                </a:lnTo>
                <a:lnTo>
                  <a:pt x="57106" y="66668"/>
                </a:lnTo>
                <a:lnTo>
                  <a:pt x="66128" y="66668"/>
                </a:lnTo>
                <a:lnTo>
                  <a:pt x="66128" y="21653"/>
                </a:lnTo>
                <a:close/>
              </a:path>
              <a:path w="744854" h="67310">
                <a:moveTo>
                  <a:pt x="19058" y="21653"/>
                </a:moveTo>
                <a:lnTo>
                  <a:pt x="8931" y="21653"/>
                </a:lnTo>
                <a:lnTo>
                  <a:pt x="31845" y="55303"/>
                </a:lnTo>
                <a:lnTo>
                  <a:pt x="34193" y="55303"/>
                </a:lnTo>
                <a:lnTo>
                  <a:pt x="43040" y="42311"/>
                </a:lnTo>
                <a:lnTo>
                  <a:pt x="33108" y="42311"/>
                </a:lnTo>
                <a:lnTo>
                  <a:pt x="19058" y="21653"/>
                </a:lnTo>
                <a:close/>
              </a:path>
              <a:path w="744854" h="67310">
                <a:moveTo>
                  <a:pt x="66128" y="0"/>
                </a:moveTo>
                <a:lnTo>
                  <a:pt x="61708" y="0"/>
                </a:lnTo>
                <a:lnTo>
                  <a:pt x="33108" y="42311"/>
                </a:lnTo>
                <a:lnTo>
                  <a:pt x="43040" y="42311"/>
                </a:lnTo>
                <a:lnTo>
                  <a:pt x="57106" y="21653"/>
                </a:lnTo>
                <a:lnTo>
                  <a:pt x="66128" y="21653"/>
                </a:lnTo>
                <a:lnTo>
                  <a:pt x="66128" y="0"/>
                </a:lnTo>
                <a:close/>
              </a:path>
              <a:path w="744854" h="67310">
                <a:moveTo>
                  <a:pt x="91836" y="0"/>
                </a:moveTo>
                <a:lnTo>
                  <a:pt x="82904" y="0"/>
                </a:lnTo>
                <a:lnTo>
                  <a:pt x="82904" y="66668"/>
                </a:lnTo>
                <a:lnTo>
                  <a:pt x="88229" y="66668"/>
                </a:lnTo>
                <a:lnTo>
                  <a:pt x="101092" y="50248"/>
                </a:lnTo>
                <a:lnTo>
                  <a:pt x="91836" y="50248"/>
                </a:lnTo>
                <a:lnTo>
                  <a:pt x="91836" y="0"/>
                </a:lnTo>
                <a:close/>
              </a:path>
              <a:path w="744854" h="67310">
                <a:moveTo>
                  <a:pt x="136310" y="16689"/>
                </a:moveTo>
                <a:lnTo>
                  <a:pt x="127382" y="16689"/>
                </a:lnTo>
                <a:lnTo>
                  <a:pt x="127382" y="66668"/>
                </a:lnTo>
                <a:lnTo>
                  <a:pt x="136310" y="66668"/>
                </a:lnTo>
                <a:lnTo>
                  <a:pt x="136310" y="16689"/>
                </a:lnTo>
                <a:close/>
              </a:path>
              <a:path w="744854" h="67310">
                <a:moveTo>
                  <a:pt x="136310" y="0"/>
                </a:moveTo>
                <a:lnTo>
                  <a:pt x="131259" y="0"/>
                </a:lnTo>
                <a:lnTo>
                  <a:pt x="91836" y="50248"/>
                </a:lnTo>
                <a:lnTo>
                  <a:pt x="101092" y="50248"/>
                </a:lnTo>
                <a:lnTo>
                  <a:pt x="127382" y="16689"/>
                </a:lnTo>
                <a:lnTo>
                  <a:pt x="136310" y="16689"/>
                </a:lnTo>
                <a:lnTo>
                  <a:pt x="136310" y="0"/>
                </a:lnTo>
                <a:close/>
              </a:path>
              <a:path w="744854" h="67310">
                <a:moveTo>
                  <a:pt x="162292" y="0"/>
                </a:moveTo>
                <a:lnTo>
                  <a:pt x="153179" y="0"/>
                </a:lnTo>
                <a:lnTo>
                  <a:pt x="153179" y="66668"/>
                </a:lnTo>
                <a:lnTo>
                  <a:pt x="162292" y="66668"/>
                </a:lnTo>
                <a:lnTo>
                  <a:pt x="162292" y="36805"/>
                </a:lnTo>
                <a:lnTo>
                  <a:pt x="204782" y="36805"/>
                </a:lnTo>
                <a:lnTo>
                  <a:pt x="204782" y="28148"/>
                </a:lnTo>
                <a:lnTo>
                  <a:pt x="162292" y="28148"/>
                </a:lnTo>
                <a:lnTo>
                  <a:pt x="162292" y="0"/>
                </a:lnTo>
                <a:close/>
              </a:path>
              <a:path w="744854" h="67310">
                <a:moveTo>
                  <a:pt x="204782" y="36805"/>
                </a:moveTo>
                <a:lnTo>
                  <a:pt x="195761" y="36805"/>
                </a:lnTo>
                <a:lnTo>
                  <a:pt x="195761" y="66668"/>
                </a:lnTo>
                <a:lnTo>
                  <a:pt x="204782" y="66668"/>
                </a:lnTo>
                <a:lnTo>
                  <a:pt x="204782" y="36805"/>
                </a:lnTo>
                <a:close/>
              </a:path>
              <a:path w="744854" h="67310">
                <a:moveTo>
                  <a:pt x="204782" y="0"/>
                </a:moveTo>
                <a:lnTo>
                  <a:pt x="195761" y="0"/>
                </a:lnTo>
                <a:lnTo>
                  <a:pt x="195761" y="28148"/>
                </a:lnTo>
                <a:lnTo>
                  <a:pt x="204782" y="28148"/>
                </a:lnTo>
                <a:lnTo>
                  <a:pt x="204782" y="0"/>
                </a:lnTo>
                <a:close/>
              </a:path>
              <a:path w="744854" h="67310">
                <a:moveTo>
                  <a:pt x="230493" y="0"/>
                </a:moveTo>
                <a:lnTo>
                  <a:pt x="221561" y="0"/>
                </a:lnTo>
                <a:lnTo>
                  <a:pt x="221561" y="66668"/>
                </a:lnTo>
                <a:lnTo>
                  <a:pt x="226886" y="66668"/>
                </a:lnTo>
                <a:lnTo>
                  <a:pt x="239749" y="50248"/>
                </a:lnTo>
                <a:lnTo>
                  <a:pt x="230493" y="50248"/>
                </a:lnTo>
                <a:lnTo>
                  <a:pt x="230493" y="0"/>
                </a:lnTo>
                <a:close/>
              </a:path>
              <a:path w="744854" h="67310">
                <a:moveTo>
                  <a:pt x="274967" y="16689"/>
                </a:moveTo>
                <a:lnTo>
                  <a:pt x="266039" y="16689"/>
                </a:lnTo>
                <a:lnTo>
                  <a:pt x="266039" y="66668"/>
                </a:lnTo>
                <a:lnTo>
                  <a:pt x="274967" y="66668"/>
                </a:lnTo>
                <a:lnTo>
                  <a:pt x="274967" y="16689"/>
                </a:lnTo>
                <a:close/>
              </a:path>
              <a:path w="744854" h="67310">
                <a:moveTo>
                  <a:pt x="274967" y="0"/>
                </a:moveTo>
                <a:lnTo>
                  <a:pt x="269916" y="0"/>
                </a:lnTo>
                <a:lnTo>
                  <a:pt x="230493" y="50248"/>
                </a:lnTo>
                <a:lnTo>
                  <a:pt x="239749" y="50248"/>
                </a:lnTo>
                <a:lnTo>
                  <a:pt x="266039" y="16689"/>
                </a:lnTo>
                <a:lnTo>
                  <a:pt x="274967" y="16689"/>
                </a:lnTo>
                <a:lnTo>
                  <a:pt x="274967" y="0"/>
                </a:lnTo>
                <a:close/>
              </a:path>
              <a:path w="744854" h="67310">
                <a:moveTo>
                  <a:pt x="324227" y="37619"/>
                </a:moveTo>
                <a:lnTo>
                  <a:pt x="289403" y="37619"/>
                </a:lnTo>
                <a:lnTo>
                  <a:pt x="289403" y="45737"/>
                </a:lnTo>
                <a:lnTo>
                  <a:pt x="324227" y="45737"/>
                </a:lnTo>
                <a:lnTo>
                  <a:pt x="324227" y="37619"/>
                </a:lnTo>
                <a:close/>
              </a:path>
              <a:path w="744854" h="67310">
                <a:moveTo>
                  <a:pt x="370685" y="0"/>
                </a:moveTo>
                <a:lnTo>
                  <a:pt x="338569" y="0"/>
                </a:lnTo>
                <a:lnTo>
                  <a:pt x="338569" y="66668"/>
                </a:lnTo>
                <a:lnTo>
                  <a:pt x="372582" y="66668"/>
                </a:lnTo>
                <a:lnTo>
                  <a:pt x="377633" y="64775"/>
                </a:lnTo>
                <a:lnTo>
                  <a:pt x="381240" y="60984"/>
                </a:lnTo>
                <a:lnTo>
                  <a:pt x="383974" y="58186"/>
                </a:lnTo>
                <a:lnTo>
                  <a:pt x="347501" y="58186"/>
                </a:lnTo>
                <a:lnTo>
                  <a:pt x="347501" y="35182"/>
                </a:lnTo>
                <a:lnTo>
                  <a:pt x="384078" y="35182"/>
                </a:lnTo>
                <a:lnTo>
                  <a:pt x="382413" y="32478"/>
                </a:lnTo>
                <a:lnTo>
                  <a:pt x="374205" y="30222"/>
                </a:lnTo>
                <a:lnTo>
                  <a:pt x="379707" y="28148"/>
                </a:lnTo>
                <a:lnTo>
                  <a:pt x="380470" y="26974"/>
                </a:lnTo>
                <a:lnTo>
                  <a:pt x="347501" y="26974"/>
                </a:lnTo>
                <a:lnTo>
                  <a:pt x="347501" y="8390"/>
                </a:lnTo>
                <a:lnTo>
                  <a:pt x="381603" y="8390"/>
                </a:lnTo>
                <a:lnTo>
                  <a:pt x="378357" y="5054"/>
                </a:lnTo>
                <a:lnTo>
                  <a:pt x="375196" y="1717"/>
                </a:lnTo>
                <a:lnTo>
                  <a:pt x="370685" y="0"/>
                </a:lnTo>
                <a:close/>
              </a:path>
              <a:path w="744854" h="67310">
                <a:moveTo>
                  <a:pt x="384078" y="35182"/>
                </a:moveTo>
                <a:lnTo>
                  <a:pt x="372672" y="35182"/>
                </a:lnTo>
                <a:lnTo>
                  <a:pt x="377452" y="40506"/>
                </a:lnTo>
                <a:lnTo>
                  <a:pt x="377452" y="49888"/>
                </a:lnTo>
                <a:lnTo>
                  <a:pt x="376279" y="52595"/>
                </a:lnTo>
                <a:lnTo>
                  <a:pt x="373936" y="54850"/>
                </a:lnTo>
                <a:lnTo>
                  <a:pt x="371678" y="57106"/>
                </a:lnTo>
                <a:lnTo>
                  <a:pt x="368520" y="58186"/>
                </a:lnTo>
                <a:lnTo>
                  <a:pt x="383974" y="58186"/>
                </a:lnTo>
                <a:lnTo>
                  <a:pt x="384940" y="57196"/>
                </a:lnTo>
                <a:lnTo>
                  <a:pt x="386744" y="52685"/>
                </a:lnTo>
                <a:lnTo>
                  <a:pt x="386744" y="39513"/>
                </a:lnTo>
                <a:lnTo>
                  <a:pt x="384078" y="35182"/>
                </a:lnTo>
                <a:close/>
              </a:path>
              <a:path w="744854" h="67310">
                <a:moveTo>
                  <a:pt x="381603" y="8390"/>
                </a:moveTo>
                <a:lnTo>
                  <a:pt x="370145" y="8390"/>
                </a:lnTo>
                <a:lnTo>
                  <a:pt x="374026" y="12542"/>
                </a:lnTo>
                <a:lnTo>
                  <a:pt x="374026" y="22373"/>
                </a:lnTo>
                <a:lnTo>
                  <a:pt x="370055" y="26974"/>
                </a:lnTo>
                <a:lnTo>
                  <a:pt x="380470" y="26974"/>
                </a:lnTo>
                <a:lnTo>
                  <a:pt x="383227" y="22734"/>
                </a:lnTo>
                <a:lnTo>
                  <a:pt x="383227" y="12268"/>
                </a:lnTo>
                <a:lnTo>
                  <a:pt x="381603" y="8390"/>
                </a:lnTo>
                <a:close/>
              </a:path>
              <a:path w="744854" h="67310">
                <a:moveTo>
                  <a:pt x="440693" y="0"/>
                </a:moveTo>
                <a:lnTo>
                  <a:pt x="399194" y="0"/>
                </a:lnTo>
                <a:lnTo>
                  <a:pt x="399194" y="66668"/>
                </a:lnTo>
                <a:lnTo>
                  <a:pt x="440693" y="66668"/>
                </a:lnTo>
                <a:lnTo>
                  <a:pt x="440693" y="58096"/>
                </a:lnTo>
                <a:lnTo>
                  <a:pt x="408214" y="58096"/>
                </a:lnTo>
                <a:lnTo>
                  <a:pt x="408214" y="37080"/>
                </a:lnTo>
                <a:lnTo>
                  <a:pt x="438256" y="37080"/>
                </a:lnTo>
                <a:lnTo>
                  <a:pt x="438256" y="28507"/>
                </a:lnTo>
                <a:lnTo>
                  <a:pt x="408214" y="28507"/>
                </a:lnTo>
                <a:lnTo>
                  <a:pt x="408214" y="8571"/>
                </a:lnTo>
                <a:lnTo>
                  <a:pt x="440693" y="8571"/>
                </a:lnTo>
                <a:lnTo>
                  <a:pt x="440693" y="0"/>
                </a:lnTo>
                <a:close/>
              </a:path>
              <a:path w="744854" h="67310">
                <a:moveTo>
                  <a:pt x="483454" y="0"/>
                </a:moveTo>
                <a:lnTo>
                  <a:pt x="454132" y="0"/>
                </a:lnTo>
                <a:lnTo>
                  <a:pt x="454132" y="66668"/>
                </a:lnTo>
                <a:lnTo>
                  <a:pt x="463155" y="66668"/>
                </a:lnTo>
                <a:lnTo>
                  <a:pt x="463155" y="41136"/>
                </a:lnTo>
                <a:lnTo>
                  <a:pt x="482820" y="41136"/>
                </a:lnTo>
                <a:lnTo>
                  <a:pt x="488326" y="39154"/>
                </a:lnTo>
                <a:lnTo>
                  <a:pt x="492202" y="35182"/>
                </a:lnTo>
                <a:lnTo>
                  <a:pt x="494529" y="32749"/>
                </a:lnTo>
                <a:lnTo>
                  <a:pt x="463155" y="32749"/>
                </a:lnTo>
                <a:lnTo>
                  <a:pt x="463155" y="8481"/>
                </a:lnTo>
                <a:lnTo>
                  <a:pt x="494611" y="8481"/>
                </a:lnTo>
                <a:lnTo>
                  <a:pt x="488776" y="2077"/>
                </a:lnTo>
                <a:lnTo>
                  <a:pt x="483454" y="0"/>
                </a:lnTo>
                <a:close/>
              </a:path>
              <a:path w="744854" h="67310">
                <a:moveTo>
                  <a:pt x="494611" y="8481"/>
                </a:moveTo>
                <a:lnTo>
                  <a:pt x="484624" y="8481"/>
                </a:lnTo>
                <a:lnTo>
                  <a:pt x="488956" y="13892"/>
                </a:lnTo>
                <a:lnTo>
                  <a:pt x="488956" y="27155"/>
                </a:lnTo>
                <a:lnTo>
                  <a:pt x="484445" y="32749"/>
                </a:lnTo>
                <a:lnTo>
                  <a:pt x="494529" y="32749"/>
                </a:lnTo>
                <a:lnTo>
                  <a:pt x="496083" y="31125"/>
                </a:lnTo>
                <a:lnTo>
                  <a:pt x="497977" y="26254"/>
                </a:lnTo>
                <a:lnTo>
                  <a:pt x="497977" y="14975"/>
                </a:lnTo>
                <a:lnTo>
                  <a:pt x="496173" y="10195"/>
                </a:lnTo>
                <a:lnTo>
                  <a:pt x="494611" y="8481"/>
                </a:lnTo>
                <a:close/>
              </a:path>
              <a:path w="744854" h="67310">
                <a:moveTo>
                  <a:pt x="530636" y="8751"/>
                </a:moveTo>
                <a:lnTo>
                  <a:pt x="521614" y="8751"/>
                </a:lnTo>
                <a:lnTo>
                  <a:pt x="521614" y="66668"/>
                </a:lnTo>
                <a:lnTo>
                  <a:pt x="530636" y="66668"/>
                </a:lnTo>
                <a:lnTo>
                  <a:pt x="530636" y="8751"/>
                </a:lnTo>
                <a:close/>
              </a:path>
              <a:path w="744854" h="67310">
                <a:moveTo>
                  <a:pt x="550393" y="0"/>
                </a:moveTo>
                <a:lnTo>
                  <a:pt x="501858" y="0"/>
                </a:lnTo>
                <a:lnTo>
                  <a:pt x="501858" y="8751"/>
                </a:lnTo>
                <a:lnTo>
                  <a:pt x="550393" y="8751"/>
                </a:lnTo>
                <a:lnTo>
                  <a:pt x="550393" y="0"/>
                </a:lnTo>
                <a:close/>
              </a:path>
              <a:path w="744854" h="67310">
                <a:moveTo>
                  <a:pt x="601541" y="0"/>
                </a:moveTo>
                <a:lnTo>
                  <a:pt x="560040" y="0"/>
                </a:lnTo>
                <a:lnTo>
                  <a:pt x="560040" y="66668"/>
                </a:lnTo>
                <a:lnTo>
                  <a:pt x="601541" y="66668"/>
                </a:lnTo>
                <a:lnTo>
                  <a:pt x="601541" y="58096"/>
                </a:lnTo>
                <a:lnTo>
                  <a:pt x="569062" y="58096"/>
                </a:lnTo>
                <a:lnTo>
                  <a:pt x="569062" y="37080"/>
                </a:lnTo>
                <a:lnTo>
                  <a:pt x="599104" y="37080"/>
                </a:lnTo>
                <a:lnTo>
                  <a:pt x="599104" y="28507"/>
                </a:lnTo>
                <a:lnTo>
                  <a:pt x="569062" y="28507"/>
                </a:lnTo>
                <a:lnTo>
                  <a:pt x="569062" y="8571"/>
                </a:lnTo>
                <a:lnTo>
                  <a:pt x="601541" y="8571"/>
                </a:lnTo>
                <a:lnTo>
                  <a:pt x="601541" y="0"/>
                </a:lnTo>
                <a:close/>
              </a:path>
              <a:path w="744854" h="67310">
                <a:moveTo>
                  <a:pt x="607856" y="58460"/>
                </a:moveTo>
                <a:lnTo>
                  <a:pt x="608486" y="66668"/>
                </a:lnTo>
                <a:lnTo>
                  <a:pt x="609480" y="67028"/>
                </a:lnTo>
                <a:lnTo>
                  <a:pt x="610833" y="67208"/>
                </a:lnTo>
                <a:lnTo>
                  <a:pt x="618771" y="67208"/>
                </a:lnTo>
                <a:lnTo>
                  <a:pt x="623552" y="64141"/>
                </a:lnTo>
                <a:lnTo>
                  <a:pt x="626701" y="58729"/>
                </a:lnTo>
                <a:lnTo>
                  <a:pt x="609840" y="58729"/>
                </a:lnTo>
                <a:lnTo>
                  <a:pt x="608939" y="58639"/>
                </a:lnTo>
                <a:lnTo>
                  <a:pt x="607856" y="58460"/>
                </a:lnTo>
                <a:close/>
              </a:path>
              <a:path w="744854" h="67310">
                <a:moveTo>
                  <a:pt x="662706" y="8661"/>
                </a:moveTo>
                <a:lnTo>
                  <a:pt x="653684" y="8661"/>
                </a:lnTo>
                <a:lnTo>
                  <a:pt x="653684" y="66668"/>
                </a:lnTo>
                <a:lnTo>
                  <a:pt x="662706" y="66668"/>
                </a:lnTo>
                <a:lnTo>
                  <a:pt x="662706" y="8661"/>
                </a:lnTo>
                <a:close/>
              </a:path>
              <a:path w="744854" h="67310">
                <a:moveTo>
                  <a:pt x="662706" y="0"/>
                </a:moveTo>
                <a:lnTo>
                  <a:pt x="628423" y="0"/>
                </a:lnTo>
                <a:lnTo>
                  <a:pt x="627468" y="9654"/>
                </a:lnTo>
                <a:lnTo>
                  <a:pt x="626889" y="16329"/>
                </a:lnTo>
                <a:lnTo>
                  <a:pt x="626350" y="20840"/>
                </a:lnTo>
                <a:lnTo>
                  <a:pt x="626079" y="23727"/>
                </a:lnTo>
                <a:lnTo>
                  <a:pt x="624815" y="33648"/>
                </a:lnTo>
                <a:lnTo>
                  <a:pt x="624366" y="35906"/>
                </a:lnTo>
                <a:lnTo>
                  <a:pt x="623012" y="43124"/>
                </a:lnTo>
                <a:lnTo>
                  <a:pt x="621024" y="51241"/>
                </a:lnTo>
                <a:lnTo>
                  <a:pt x="618411" y="54669"/>
                </a:lnTo>
                <a:lnTo>
                  <a:pt x="616515" y="57377"/>
                </a:lnTo>
                <a:lnTo>
                  <a:pt x="613990" y="58729"/>
                </a:lnTo>
                <a:lnTo>
                  <a:pt x="626701" y="58729"/>
                </a:lnTo>
                <a:lnTo>
                  <a:pt x="628877" y="54938"/>
                </a:lnTo>
                <a:lnTo>
                  <a:pt x="630320" y="51332"/>
                </a:lnTo>
                <a:lnTo>
                  <a:pt x="631490" y="46191"/>
                </a:lnTo>
                <a:lnTo>
                  <a:pt x="632124" y="43573"/>
                </a:lnTo>
                <a:lnTo>
                  <a:pt x="634921" y="24537"/>
                </a:lnTo>
                <a:lnTo>
                  <a:pt x="635731" y="16239"/>
                </a:lnTo>
                <a:lnTo>
                  <a:pt x="636181" y="12179"/>
                </a:lnTo>
                <a:lnTo>
                  <a:pt x="636361" y="9654"/>
                </a:lnTo>
                <a:lnTo>
                  <a:pt x="636455" y="8661"/>
                </a:lnTo>
                <a:lnTo>
                  <a:pt x="662706" y="8661"/>
                </a:lnTo>
                <a:lnTo>
                  <a:pt x="662706" y="0"/>
                </a:lnTo>
                <a:close/>
              </a:path>
              <a:path w="744854" h="67310">
                <a:moveTo>
                  <a:pt x="688684" y="0"/>
                </a:moveTo>
                <a:lnTo>
                  <a:pt x="679756" y="0"/>
                </a:lnTo>
                <a:lnTo>
                  <a:pt x="679756" y="66668"/>
                </a:lnTo>
                <a:lnTo>
                  <a:pt x="711057" y="66668"/>
                </a:lnTo>
                <a:lnTo>
                  <a:pt x="716742" y="64684"/>
                </a:lnTo>
                <a:lnTo>
                  <a:pt x="720619" y="60623"/>
                </a:lnTo>
                <a:lnTo>
                  <a:pt x="723002" y="58186"/>
                </a:lnTo>
                <a:lnTo>
                  <a:pt x="688684" y="58186"/>
                </a:lnTo>
                <a:lnTo>
                  <a:pt x="688684" y="32478"/>
                </a:lnTo>
                <a:lnTo>
                  <a:pt x="722466" y="32478"/>
                </a:lnTo>
                <a:lnTo>
                  <a:pt x="718995" y="27245"/>
                </a:lnTo>
                <a:lnTo>
                  <a:pt x="712231" y="23997"/>
                </a:lnTo>
                <a:lnTo>
                  <a:pt x="688684" y="23997"/>
                </a:lnTo>
                <a:lnTo>
                  <a:pt x="688684" y="0"/>
                </a:lnTo>
                <a:close/>
              </a:path>
              <a:path w="744854" h="67310">
                <a:moveTo>
                  <a:pt x="722466" y="32478"/>
                </a:moveTo>
                <a:lnTo>
                  <a:pt x="712680" y="32478"/>
                </a:lnTo>
                <a:lnTo>
                  <a:pt x="717282" y="38069"/>
                </a:lnTo>
                <a:lnTo>
                  <a:pt x="717282" y="52866"/>
                </a:lnTo>
                <a:lnTo>
                  <a:pt x="712050" y="58186"/>
                </a:lnTo>
                <a:lnTo>
                  <a:pt x="723002" y="58186"/>
                </a:lnTo>
                <a:lnTo>
                  <a:pt x="724589" y="56563"/>
                </a:lnTo>
                <a:lnTo>
                  <a:pt x="726573" y="51602"/>
                </a:lnTo>
                <a:lnTo>
                  <a:pt x="726573" y="41136"/>
                </a:lnTo>
                <a:lnTo>
                  <a:pt x="725399" y="36715"/>
                </a:lnTo>
                <a:lnTo>
                  <a:pt x="722466" y="32478"/>
                </a:lnTo>
                <a:close/>
              </a:path>
              <a:path w="744854" h="67310">
                <a:moveTo>
                  <a:pt x="744617" y="0"/>
                </a:moveTo>
                <a:lnTo>
                  <a:pt x="735595" y="0"/>
                </a:lnTo>
                <a:lnTo>
                  <a:pt x="735595" y="66668"/>
                </a:lnTo>
                <a:lnTo>
                  <a:pt x="744617" y="66668"/>
                </a:lnTo>
                <a:lnTo>
                  <a:pt x="744617" y="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21173" y="6517878"/>
            <a:ext cx="1832400" cy="8137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28298" y="6697371"/>
            <a:ext cx="2931007" cy="9815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27333" y="2801234"/>
            <a:ext cx="3081492" cy="649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27333" y="2991998"/>
            <a:ext cx="2367911" cy="16594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27333" y="3879979"/>
            <a:ext cx="2054519" cy="16666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29259" y="3382704"/>
            <a:ext cx="2572307" cy="6662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28298" y="4768923"/>
            <a:ext cx="2586001" cy="16658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21925" y="5151646"/>
            <a:ext cx="1213333" cy="7180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33263" y="5447329"/>
            <a:ext cx="3337513" cy="5661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28298" y="5733032"/>
            <a:ext cx="1376758" cy="66845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7977653" y="269090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6"/>
                </a:moveTo>
                <a:lnTo>
                  <a:pt x="92650" y="19756"/>
                </a:lnTo>
                <a:lnTo>
                  <a:pt x="92650" y="74425"/>
                </a:lnTo>
                <a:lnTo>
                  <a:pt x="101582" y="74425"/>
                </a:lnTo>
                <a:lnTo>
                  <a:pt x="101582" y="19756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6"/>
                </a:lnTo>
                <a:lnTo>
                  <a:pt x="101582" y="19756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7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0" y="67208"/>
                </a:lnTo>
                <a:lnTo>
                  <a:pt x="128376" y="67208"/>
                </a:lnTo>
                <a:lnTo>
                  <a:pt x="122782" y="64954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2"/>
                </a:moveTo>
                <a:lnTo>
                  <a:pt x="138841" y="39152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3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0" y="67208"/>
                </a:lnTo>
                <a:lnTo>
                  <a:pt x="155891" y="64954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6" y="39152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6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2"/>
                </a:lnTo>
                <a:lnTo>
                  <a:pt x="153676" y="39152"/>
                </a:lnTo>
                <a:lnTo>
                  <a:pt x="151740" y="37259"/>
                </a:lnTo>
                <a:lnTo>
                  <a:pt x="148038" y="33558"/>
                </a:lnTo>
                <a:lnTo>
                  <a:pt x="124948" y="33558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4"/>
                </a:moveTo>
                <a:lnTo>
                  <a:pt x="131893" y="30944"/>
                </a:lnTo>
                <a:lnTo>
                  <a:pt x="128286" y="31845"/>
                </a:lnTo>
                <a:lnTo>
                  <a:pt x="124948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9" y="30944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7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77653" y="297521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5"/>
                </a:lnTo>
                <a:lnTo>
                  <a:pt x="101582" y="74425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40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9"/>
                </a:lnTo>
                <a:lnTo>
                  <a:pt x="148040" y="33559"/>
                </a:lnTo>
                <a:lnTo>
                  <a:pt x="147499" y="33018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77653" y="3271157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2" y="74427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40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9"/>
                </a:lnTo>
                <a:lnTo>
                  <a:pt x="148040" y="33559"/>
                </a:lnTo>
                <a:lnTo>
                  <a:pt x="147499" y="33018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09"/>
                </a:moveTo>
                <a:lnTo>
                  <a:pt x="303119" y="16509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09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09"/>
                </a:lnTo>
                <a:lnTo>
                  <a:pt x="331899" y="16509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77653" y="3569122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5"/>
                </a:lnTo>
                <a:lnTo>
                  <a:pt x="101582" y="74425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40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9"/>
                </a:lnTo>
                <a:lnTo>
                  <a:pt x="148040" y="33559"/>
                </a:lnTo>
                <a:lnTo>
                  <a:pt x="147499" y="33018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77653" y="387997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6"/>
                </a:moveTo>
                <a:lnTo>
                  <a:pt x="92650" y="19756"/>
                </a:lnTo>
                <a:lnTo>
                  <a:pt x="92650" y="74425"/>
                </a:lnTo>
                <a:lnTo>
                  <a:pt x="101582" y="74425"/>
                </a:lnTo>
                <a:lnTo>
                  <a:pt x="101582" y="19756"/>
                </a:lnTo>
                <a:close/>
              </a:path>
              <a:path w="342900" h="85725">
                <a:moveTo>
                  <a:pt x="101582" y="7757"/>
                </a:moveTo>
                <a:lnTo>
                  <a:pt x="94457" y="7757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6"/>
                </a:lnTo>
                <a:lnTo>
                  <a:pt x="101582" y="19756"/>
                </a:lnTo>
                <a:lnTo>
                  <a:pt x="101582" y="7757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7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0" y="67208"/>
                </a:lnTo>
                <a:lnTo>
                  <a:pt x="128376" y="67208"/>
                </a:lnTo>
                <a:lnTo>
                  <a:pt x="122782" y="64954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2"/>
                </a:moveTo>
                <a:lnTo>
                  <a:pt x="138841" y="39152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3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0" y="67208"/>
                </a:lnTo>
                <a:lnTo>
                  <a:pt x="155891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1" y="41407"/>
                </a:lnTo>
                <a:lnTo>
                  <a:pt x="153676" y="39152"/>
                </a:lnTo>
                <a:close/>
              </a:path>
              <a:path w="342900" h="85725">
                <a:moveTo>
                  <a:pt x="153634" y="7757"/>
                </a:moveTo>
                <a:lnTo>
                  <a:pt x="120258" y="7757"/>
                </a:lnTo>
                <a:lnTo>
                  <a:pt x="116467" y="41046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2"/>
                </a:lnTo>
                <a:lnTo>
                  <a:pt x="153676" y="39152"/>
                </a:lnTo>
                <a:lnTo>
                  <a:pt x="151740" y="37259"/>
                </a:lnTo>
                <a:lnTo>
                  <a:pt x="148038" y="33558"/>
                </a:lnTo>
                <a:lnTo>
                  <a:pt x="124948" y="33558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7"/>
                </a:lnTo>
                <a:close/>
              </a:path>
              <a:path w="342900" h="85725">
                <a:moveTo>
                  <a:pt x="142179" y="30944"/>
                </a:moveTo>
                <a:lnTo>
                  <a:pt x="131893" y="30944"/>
                </a:lnTo>
                <a:lnTo>
                  <a:pt x="128286" y="31845"/>
                </a:lnTo>
                <a:lnTo>
                  <a:pt x="124948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9" y="30944"/>
                </a:lnTo>
                <a:close/>
              </a:path>
              <a:path w="342900" h="85725">
                <a:moveTo>
                  <a:pt x="201359" y="7757"/>
                </a:moveTo>
                <a:lnTo>
                  <a:pt x="192337" y="7757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7"/>
                </a:lnTo>
                <a:close/>
              </a:path>
              <a:path w="342900" h="85725">
                <a:moveTo>
                  <a:pt x="237445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90" y="7757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7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7"/>
                </a:moveTo>
                <a:lnTo>
                  <a:pt x="283363" y="7757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77653" y="4770092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2" y="74427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8"/>
                </a:lnTo>
                <a:lnTo>
                  <a:pt x="80561" y="29862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7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2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1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5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38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6"/>
                </a:lnTo>
                <a:lnTo>
                  <a:pt x="124948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9" y="65765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5" y="65765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3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3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09"/>
                </a:moveTo>
                <a:lnTo>
                  <a:pt x="303119" y="16509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09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09"/>
                </a:lnTo>
                <a:lnTo>
                  <a:pt x="331899" y="16509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77653" y="5050878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2" y="74427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8"/>
                </a:lnTo>
                <a:lnTo>
                  <a:pt x="80561" y="29862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7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2"/>
                </a:lnTo>
                <a:lnTo>
                  <a:pt x="142088" y="65855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1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5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38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6"/>
                </a:lnTo>
                <a:lnTo>
                  <a:pt x="124948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9" y="65765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5" y="65765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3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3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2846" y="5332715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1"/>
                </a:lnTo>
                <a:lnTo>
                  <a:pt x="83628" y="73342"/>
                </a:lnTo>
                <a:lnTo>
                  <a:pt x="90486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4" y="14885"/>
                </a:moveTo>
                <a:lnTo>
                  <a:pt x="104648" y="14885"/>
                </a:lnTo>
                <a:lnTo>
                  <a:pt x="109792" y="18856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4"/>
                </a:lnTo>
                <a:lnTo>
                  <a:pt x="115473" y="41591"/>
                </a:lnTo>
                <a:lnTo>
                  <a:pt x="107445" y="39784"/>
                </a:lnTo>
                <a:lnTo>
                  <a:pt x="107445" y="39423"/>
                </a:lnTo>
                <a:lnTo>
                  <a:pt x="114303" y="37260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6" y="6587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4" y="14885"/>
                </a:lnTo>
                <a:lnTo>
                  <a:pt x="109518" y="8301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89" y="6587"/>
                </a:moveTo>
                <a:lnTo>
                  <a:pt x="146598" y="6587"/>
                </a:lnTo>
                <a:lnTo>
                  <a:pt x="139471" y="11008"/>
                </a:lnTo>
                <a:lnTo>
                  <a:pt x="135503" y="17863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1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5" y="72396"/>
                </a:lnTo>
                <a:lnTo>
                  <a:pt x="173350" y="67118"/>
                </a:lnTo>
                <a:lnTo>
                  <a:pt x="150206" y="67118"/>
                </a:lnTo>
                <a:lnTo>
                  <a:pt x="145968" y="64684"/>
                </a:lnTo>
                <a:lnTo>
                  <a:pt x="140374" y="54940"/>
                </a:lnTo>
                <a:lnTo>
                  <a:pt x="139020" y="48714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2" y="22373"/>
                </a:lnTo>
                <a:lnTo>
                  <a:pt x="145968" y="17412"/>
                </a:lnTo>
                <a:lnTo>
                  <a:pt x="150206" y="14975"/>
                </a:lnTo>
                <a:lnTo>
                  <a:pt x="173346" y="14975"/>
                </a:lnTo>
                <a:lnTo>
                  <a:pt x="168095" y="9701"/>
                </a:lnTo>
                <a:lnTo>
                  <a:pt x="155889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4" y="14975"/>
                </a:lnTo>
                <a:lnTo>
                  <a:pt x="165816" y="17412"/>
                </a:lnTo>
                <a:lnTo>
                  <a:pt x="168609" y="22373"/>
                </a:lnTo>
                <a:lnTo>
                  <a:pt x="171406" y="27245"/>
                </a:lnTo>
                <a:lnTo>
                  <a:pt x="172760" y="33469"/>
                </a:lnTo>
                <a:lnTo>
                  <a:pt x="172760" y="48714"/>
                </a:lnTo>
                <a:lnTo>
                  <a:pt x="171406" y="54940"/>
                </a:lnTo>
                <a:lnTo>
                  <a:pt x="165816" y="64684"/>
                </a:lnTo>
                <a:lnTo>
                  <a:pt x="161574" y="67118"/>
                </a:lnTo>
                <a:lnTo>
                  <a:pt x="173350" y="67118"/>
                </a:lnTo>
                <a:lnTo>
                  <a:pt x="176121" y="64335"/>
                </a:lnTo>
                <a:lnTo>
                  <a:pt x="180527" y="53245"/>
                </a:lnTo>
                <a:lnTo>
                  <a:pt x="181871" y="41047"/>
                </a:lnTo>
                <a:lnTo>
                  <a:pt x="180527" y="28851"/>
                </a:lnTo>
                <a:lnTo>
                  <a:pt x="176121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6" y="7758"/>
                </a:moveTo>
                <a:lnTo>
                  <a:pt x="217144" y="7758"/>
                </a:lnTo>
                <a:lnTo>
                  <a:pt x="217144" y="74427"/>
                </a:lnTo>
                <a:lnTo>
                  <a:pt x="298428" y="74427"/>
                </a:lnTo>
                <a:lnTo>
                  <a:pt x="298428" y="65764"/>
                </a:lnTo>
                <a:lnTo>
                  <a:pt x="226166" y="65764"/>
                </a:lnTo>
                <a:lnTo>
                  <a:pt x="226166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4"/>
                </a:lnTo>
                <a:lnTo>
                  <a:pt x="262252" y="65764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7" y="7758"/>
                </a:lnTo>
                <a:lnTo>
                  <a:pt x="289497" y="65764"/>
                </a:lnTo>
                <a:lnTo>
                  <a:pt x="298428" y="65764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1"/>
                </a:moveTo>
                <a:lnTo>
                  <a:pt x="358239" y="64411"/>
                </a:lnTo>
                <a:lnTo>
                  <a:pt x="355711" y="66848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8"/>
                </a:lnTo>
                <a:lnTo>
                  <a:pt x="364733" y="64411"/>
                </a:lnTo>
                <a:close/>
              </a:path>
              <a:path w="367665" h="85725">
                <a:moveTo>
                  <a:pt x="336948" y="16510"/>
                </a:moveTo>
                <a:lnTo>
                  <a:pt x="327926" y="16510"/>
                </a:lnTo>
                <a:lnTo>
                  <a:pt x="327926" y="74427"/>
                </a:lnTo>
                <a:lnTo>
                  <a:pt x="336948" y="74427"/>
                </a:lnTo>
                <a:lnTo>
                  <a:pt x="336948" y="16510"/>
                </a:lnTo>
                <a:close/>
              </a:path>
              <a:path w="367665" h="85725">
                <a:moveTo>
                  <a:pt x="356706" y="7758"/>
                </a:moveTo>
                <a:lnTo>
                  <a:pt x="308170" y="7758"/>
                </a:lnTo>
                <a:lnTo>
                  <a:pt x="308170" y="16510"/>
                </a:lnTo>
                <a:lnTo>
                  <a:pt x="356706" y="16510"/>
                </a:lnTo>
                <a:lnTo>
                  <a:pt x="35670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52846" y="5622598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2"/>
                </a:lnTo>
                <a:lnTo>
                  <a:pt x="83628" y="73342"/>
                </a:lnTo>
                <a:lnTo>
                  <a:pt x="90486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5" y="14886"/>
                </a:moveTo>
                <a:lnTo>
                  <a:pt x="104648" y="14886"/>
                </a:lnTo>
                <a:lnTo>
                  <a:pt x="109792" y="18856"/>
                </a:lnTo>
                <a:lnTo>
                  <a:pt x="109792" y="31756"/>
                </a:lnTo>
                <a:lnTo>
                  <a:pt x="104557" y="36177"/>
                </a:lnTo>
                <a:lnTo>
                  <a:pt x="89132" y="36177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8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6"/>
                </a:lnTo>
                <a:lnTo>
                  <a:pt x="115473" y="41591"/>
                </a:lnTo>
                <a:lnTo>
                  <a:pt x="107445" y="39784"/>
                </a:lnTo>
                <a:lnTo>
                  <a:pt x="107445" y="39423"/>
                </a:lnTo>
                <a:lnTo>
                  <a:pt x="114303" y="37260"/>
                </a:lnTo>
                <a:lnTo>
                  <a:pt x="118993" y="31395"/>
                </a:lnTo>
                <a:lnTo>
                  <a:pt x="118993" y="19217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8"/>
                </a:moveTo>
                <a:lnTo>
                  <a:pt x="91116" y="6588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6"/>
                </a:lnTo>
                <a:lnTo>
                  <a:pt x="116995" y="14886"/>
                </a:lnTo>
                <a:lnTo>
                  <a:pt x="109518" y="8301"/>
                </a:lnTo>
                <a:lnTo>
                  <a:pt x="104648" y="6588"/>
                </a:lnTo>
                <a:close/>
              </a:path>
              <a:path w="367665" h="85725">
                <a:moveTo>
                  <a:pt x="155889" y="6588"/>
                </a:moveTo>
                <a:lnTo>
                  <a:pt x="146598" y="6588"/>
                </a:lnTo>
                <a:lnTo>
                  <a:pt x="139471" y="11009"/>
                </a:lnTo>
                <a:lnTo>
                  <a:pt x="135503" y="17863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1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5" y="72396"/>
                </a:lnTo>
                <a:lnTo>
                  <a:pt x="173350" y="67118"/>
                </a:lnTo>
                <a:lnTo>
                  <a:pt x="150206" y="67118"/>
                </a:lnTo>
                <a:lnTo>
                  <a:pt x="145968" y="64684"/>
                </a:lnTo>
                <a:lnTo>
                  <a:pt x="140374" y="54940"/>
                </a:lnTo>
                <a:lnTo>
                  <a:pt x="139020" y="48715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2" y="22374"/>
                </a:lnTo>
                <a:lnTo>
                  <a:pt x="145968" y="17412"/>
                </a:lnTo>
                <a:lnTo>
                  <a:pt x="150206" y="14975"/>
                </a:lnTo>
                <a:lnTo>
                  <a:pt x="173345" y="14975"/>
                </a:lnTo>
                <a:lnTo>
                  <a:pt x="168095" y="9702"/>
                </a:lnTo>
                <a:lnTo>
                  <a:pt x="155889" y="6588"/>
                </a:lnTo>
                <a:close/>
              </a:path>
              <a:path w="367665" h="85725">
                <a:moveTo>
                  <a:pt x="173345" y="14975"/>
                </a:moveTo>
                <a:lnTo>
                  <a:pt x="161574" y="14975"/>
                </a:lnTo>
                <a:lnTo>
                  <a:pt x="165816" y="17412"/>
                </a:lnTo>
                <a:lnTo>
                  <a:pt x="168609" y="22374"/>
                </a:lnTo>
                <a:lnTo>
                  <a:pt x="171406" y="27245"/>
                </a:lnTo>
                <a:lnTo>
                  <a:pt x="172760" y="33469"/>
                </a:lnTo>
                <a:lnTo>
                  <a:pt x="172760" y="48715"/>
                </a:lnTo>
                <a:lnTo>
                  <a:pt x="171406" y="54940"/>
                </a:lnTo>
                <a:lnTo>
                  <a:pt x="165816" y="64684"/>
                </a:lnTo>
                <a:lnTo>
                  <a:pt x="161574" y="67118"/>
                </a:lnTo>
                <a:lnTo>
                  <a:pt x="173350" y="67118"/>
                </a:lnTo>
                <a:lnTo>
                  <a:pt x="176121" y="64335"/>
                </a:lnTo>
                <a:lnTo>
                  <a:pt x="180527" y="53245"/>
                </a:lnTo>
                <a:lnTo>
                  <a:pt x="181871" y="41047"/>
                </a:lnTo>
                <a:lnTo>
                  <a:pt x="180527" y="28851"/>
                </a:lnTo>
                <a:lnTo>
                  <a:pt x="176121" y="17763"/>
                </a:lnTo>
                <a:lnTo>
                  <a:pt x="173345" y="14975"/>
                </a:lnTo>
                <a:close/>
              </a:path>
              <a:path w="367665" h="85725">
                <a:moveTo>
                  <a:pt x="226166" y="7758"/>
                </a:moveTo>
                <a:lnTo>
                  <a:pt x="217144" y="7758"/>
                </a:lnTo>
                <a:lnTo>
                  <a:pt x="217144" y="74427"/>
                </a:lnTo>
                <a:lnTo>
                  <a:pt x="298428" y="74427"/>
                </a:lnTo>
                <a:lnTo>
                  <a:pt x="298428" y="65765"/>
                </a:lnTo>
                <a:lnTo>
                  <a:pt x="226166" y="65765"/>
                </a:lnTo>
                <a:lnTo>
                  <a:pt x="226166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5"/>
                </a:lnTo>
                <a:lnTo>
                  <a:pt x="262252" y="65765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7" y="7758"/>
                </a:lnTo>
                <a:lnTo>
                  <a:pt x="289497" y="65765"/>
                </a:lnTo>
                <a:lnTo>
                  <a:pt x="298428" y="65765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1"/>
                </a:moveTo>
                <a:lnTo>
                  <a:pt x="358239" y="64411"/>
                </a:lnTo>
                <a:lnTo>
                  <a:pt x="355711" y="66848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8"/>
                </a:lnTo>
                <a:lnTo>
                  <a:pt x="364733" y="64411"/>
                </a:lnTo>
                <a:close/>
              </a:path>
              <a:path w="367665" h="85725">
                <a:moveTo>
                  <a:pt x="336948" y="16509"/>
                </a:moveTo>
                <a:lnTo>
                  <a:pt x="327926" y="16509"/>
                </a:lnTo>
                <a:lnTo>
                  <a:pt x="327926" y="74427"/>
                </a:lnTo>
                <a:lnTo>
                  <a:pt x="336948" y="74427"/>
                </a:lnTo>
                <a:lnTo>
                  <a:pt x="336948" y="16509"/>
                </a:lnTo>
                <a:close/>
              </a:path>
              <a:path w="367665" h="85725">
                <a:moveTo>
                  <a:pt x="356706" y="7758"/>
                </a:moveTo>
                <a:lnTo>
                  <a:pt x="308170" y="7758"/>
                </a:lnTo>
                <a:lnTo>
                  <a:pt x="308170" y="16509"/>
                </a:lnTo>
                <a:lnTo>
                  <a:pt x="356706" y="16509"/>
                </a:lnTo>
                <a:lnTo>
                  <a:pt x="35670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52846" y="6506675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1"/>
                </a:lnTo>
                <a:lnTo>
                  <a:pt x="83628" y="73342"/>
                </a:lnTo>
                <a:lnTo>
                  <a:pt x="90486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4" y="14885"/>
                </a:moveTo>
                <a:lnTo>
                  <a:pt x="104648" y="14885"/>
                </a:lnTo>
                <a:lnTo>
                  <a:pt x="109792" y="18856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4"/>
                </a:lnTo>
                <a:lnTo>
                  <a:pt x="115473" y="41591"/>
                </a:lnTo>
                <a:lnTo>
                  <a:pt x="107445" y="39784"/>
                </a:lnTo>
                <a:lnTo>
                  <a:pt x="107445" y="39423"/>
                </a:lnTo>
                <a:lnTo>
                  <a:pt x="114303" y="37260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6" y="6587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4" y="14885"/>
                </a:lnTo>
                <a:lnTo>
                  <a:pt x="109518" y="8301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89" y="6587"/>
                </a:moveTo>
                <a:lnTo>
                  <a:pt x="146598" y="6587"/>
                </a:lnTo>
                <a:lnTo>
                  <a:pt x="139471" y="11008"/>
                </a:lnTo>
                <a:lnTo>
                  <a:pt x="135503" y="17863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1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5" y="72396"/>
                </a:lnTo>
                <a:lnTo>
                  <a:pt x="173350" y="67118"/>
                </a:lnTo>
                <a:lnTo>
                  <a:pt x="150206" y="67118"/>
                </a:lnTo>
                <a:lnTo>
                  <a:pt x="145968" y="64684"/>
                </a:lnTo>
                <a:lnTo>
                  <a:pt x="140374" y="54940"/>
                </a:lnTo>
                <a:lnTo>
                  <a:pt x="139020" y="48714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2" y="22373"/>
                </a:lnTo>
                <a:lnTo>
                  <a:pt x="145968" y="17412"/>
                </a:lnTo>
                <a:lnTo>
                  <a:pt x="150206" y="14975"/>
                </a:lnTo>
                <a:lnTo>
                  <a:pt x="173346" y="14975"/>
                </a:lnTo>
                <a:lnTo>
                  <a:pt x="168095" y="9701"/>
                </a:lnTo>
                <a:lnTo>
                  <a:pt x="155889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4" y="14975"/>
                </a:lnTo>
                <a:lnTo>
                  <a:pt x="165816" y="17412"/>
                </a:lnTo>
                <a:lnTo>
                  <a:pt x="168609" y="22373"/>
                </a:lnTo>
                <a:lnTo>
                  <a:pt x="171406" y="27245"/>
                </a:lnTo>
                <a:lnTo>
                  <a:pt x="172760" y="33469"/>
                </a:lnTo>
                <a:lnTo>
                  <a:pt x="172760" y="48714"/>
                </a:lnTo>
                <a:lnTo>
                  <a:pt x="171406" y="54940"/>
                </a:lnTo>
                <a:lnTo>
                  <a:pt x="165816" y="64684"/>
                </a:lnTo>
                <a:lnTo>
                  <a:pt x="161574" y="67118"/>
                </a:lnTo>
                <a:lnTo>
                  <a:pt x="173350" y="67118"/>
                </a:lnTo>
                <a:lnTo>
                  <a:pt x="176121" y="64335"/>
                </a:lnTo>
                <a:lnTo>
                  <a:pt x="180527" y="53245"/>
                </a:lnTo>
                <a:lnTo>
                  <a:pt x="181871" y="41047"/>
                </a:lnTo>
                <a:lnTo>
                  <a:pt x="180527" y="28851"/>
                </a:lnTo>
                <a:lnTo>
                  <a:pt x="176121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6" y="7758"/>
                </a:moveTo>
                <a:lnTo>
                  <a:pt x="217144" y="7758"/>
                </a:lnTo>
                <a:lnTo>
                  <a:pt x="217144" y="74425"/>
                </a:lnTo>
                <a:lnTo>
                  <a:pt x="298428" y="74425"/>
                </a:lnTo>
                <a:lnTo>
                  <a:pt x="298428" y="65764"/>
                </a:lnTo>
                <a:lnTo>
                  <a:pt x="226166" y="65764"/>
                </a:lnTo>
                <a:lnTo>
                  <a:pt x="226166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4"/>
                </a:lnTo>
                <a:lnTo>
                  <a:pt x="262252" y="65764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7" y="7758"/>
                </a:lnTo>
                <a:lnTo>
                  <a:pt x="289497" y="65764"/>
                </a:lnTo>
                <a:lnTo>
                  <a:pt x="298428" y="65764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1"/>
                </a:moveTo>
                <a:lnTo>
                  <a:pt x="358239" y="64411"/>
                </a:lnTo>
                <a:lnTo>
                  <a:pt x="355711" y="66848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8"/>
                </a:lnTo>
                <a:lnTo>
                  <a:pt x="364733" y="64411"/>
                </a:lnTo>
                <a:close/>
              </a:path>
              <a:path w="367665" h="85725">
                <a:moveTo>
                  <a:pt x="336948" y="16509"/>
                </a:moveTo>
                <a:lnTo>
                  <a:pt x="327926" y="16509"/>
                </a:lnTo>
                <a:lnTo>
                  <a:pt x="327926" y="74425"/>
                </a:lnTo>
                <a:lnTo>
                  <a:pt x="336948" y="74425"/>
                </a:lnTo>
                <a:lnTo>
                  <a:pt x="336948" y="16509"/>
                </a:lnTo>
                <a:close/>
              </a:path>
              <a:path w="367665" h="85725">
                <a:moveTo>
                  <a:pt x="356706" y="7758"/>
                </a:moveTo>
                <a:lnTo>
                  <a:pt x="308170" y="7758"/>
                </a:lnTo>
                <a:lnTo>
                  <a:pt x="308170" y="16509"/>
                </a:lnTo>
                <a:lnTo>
                  <a:pt x="356706" y="16509"/>
                </a:lnTo>
                <a:lnTo>
                  <a:pt x="35670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52846" y="6709323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1"/>
                </a:lnTo>
                <a:lnTo>
                  <a:pt x="83628" y="73342"/>
                </a:lnTo>
                <a:lnTo>
                  <a:pt x="90486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4" y="14885"/>
                </a:moveTo>
                <a:lnTo>
                  <a:pt x="104648" y="14885"/>
                </a:lnTo>
                <a:lnTo>
                  <a:pt x="109792" y="18856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4"/>
                </a:lnTo>
                <a:lnTo>
                  <a:pt x="115473" y="41591"/>
                </a:lnTo>
                <a:lnTo>
                  <a:pt x="107445" y="39784"/>
                </a:lnTo>
                <a:lnTo>
                  <a:pt x="107445" y="39423"/>
                </a:lnTo>
                <a:lnTo>
                  <a:pt x="114303" y="37260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6" y="6587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4" y="14885"/>
                </a:lnTo>
                <a:lnTo>
                  <a:pt x="109518" y="8301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89" y="6587"/>
                </a:moveTo>
                <a:lnTo>
                  <a:pt x="146598" y="6587"/>
                </a:lnTo>
                <a:lnTo>
                  <a:pt x="139471" y="11008"/>
                </a:lnTo>
                <a:lnTo>
                  <a:pt x="135503" y="17863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1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5" y="72396"/>
                </a:lnTo>
                <a:lnTo>
                  <a:pt x="173350" y="67118"/>
                </a:lnTo>
                <a:lnTo>
                  <a:pt x="150206" y="67118"/>
                </a:lnTo>
                <a:lnTo>
                  <a:pt x="145968" y="64684"/>
                </a:lnTo>
                <a:lnTo>
                  <a:pt x="140374" y="54940"/>
                </a:lnTo>
                <a:lnTo>
                  <a:pt x="139020" y="48714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2" y="22373"/>
                </a:lnTo>
                <a:lnTo>
                  <a:pt x="145968" y="17412"/>
                </a:lnTo>
                <a:lnTo>
                  <a:pt x="150206" y="14975"/>
                </a:lnTo>
                <a:lnTo>
                  <a:pt x="173346" y="14975"/>
                </a:lnTo>
                <a:lnTo>
                  <a:pt x="168095" y="9701"/>
                </a:lnTo>
                <a:lnTo>
                  <a:pt x="155889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4" y="14975"/>
                </a:lnTo>
                <a:lnTo>
                  <a:pt x="165816" y="17412"/>
                </a:lnTo>
                <a:lnTo>
                  <a:pt x="168609" y="22373"/>
                </a:lnTo>
                <a:lnTo>
                  <a:pt x="171406" y="27245"/>
                </a:lnTo>
                <a:lnTo>
                  <a:pt x="172760" y="33469"/>
                </a:lnTo>
                <a:lnTo>
                  <a:pt x="172760" y="48714"/>
                </a:lnTo>
                <a:lnTo>
                  <a:pt x="171406" y="54940"/>
                </a:lnTo>
                <a:lnTo>
                  <a:pt x="165816" y="64684"/>
                </a:lnTo>
                <a:lnTo>
                  <a:pt x="161574" y="67118"/>
                </a:lnTo>
                <a:lnTo>
                  <a:pt x="173350" y="67118"/>
                </a:lnTo>
                <a:lnTo>
                  <a:pt x="176121" y="64335"/>
                </a:lnTo>
                <a:lnTo>
                  <a:pt x="180527" y="53245"/>
                </a:lnTo>
                <a:lnTo>
                  <a:pt x="181871" y="41047"/>
                </a:lnTo>
                <a:lnTo>
                  <a:pt x="180527" y="28851"/>
                </a:lnTo>
                <a:lnTo>
                  <a:pt x="176121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6" y="7758"/>
                </a:moveTo>
                <a:lnTo>
                  <a:pt x="217144" y="7758"/>
                </a:lnTo>
                <a:lnTo>
                  <a:pt x="217144" y="74427"/>
                </a:lnTo>
                <a:lnTo>
                  <a:pt x="298428" y="74427"/>
                </a:lnTo>
                <a:lnTo>
                  <a:pt x="298428" y="65764"/>
                </a:lnTo>
                <a:lnTo>
                  <a:pt x="226166" y="65764"/>
                </a:lnTo>
                <a:lnTo>
                  <a:pt x="226166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4"/>
                </a:lnTo>
                <a:lnTo>
                  <a:pt x="262252" y="65764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7" y="7758"/>
                </a:lnTo>
                <a:lnTo>
                  <a:pt x="289497" y="65764"/>
                </a:lnTo>
                <a:lnTo>
                  <a:pt x="298428" y="65764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1"/>
                </a:moveTo>
                <a:lnTo>
                  <a:pt x="358239" y="64411"/>
                </a:lnTo>
                <a:lnTo>
                  <a:pt x="355711" y="66848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8"/>
                </a:lnTo>
                <a:lnTo>
                  <a:pt x="364733" y="64411"/>
                </a:lnTo>
                <a:close/>
              </a:path>
              <a:path w="367665" h="85725">
                <a:moveTo>
                  <a:pt x="336948" y="16509"/>
                </a:moveTo>
                <a:lnTo>
                  <a:pt x="327926" y="16509"/>
                </a:lnTo>
                <a:lnTo>
                  <a:pt x="327926" y="74427"/>
                </a:lnTo>
                <a:lnTo>
                  <a:pt x="336948" y="74427"/>
                </a:lnTo>
                <a:lnTo>
                  <a:pt x="336948" y="16509"/>
                </a:lnTo>
                <a:close/>
              </a:path>
              <a:path w="367665" h="85725">
                <a:moveTo>
                  <a:pt x="356706" y="7758"/>
                </a:moveTo>
                <a:lnTo>
                  <a:pt x="308170" y="7758"/>
                </a:lnTo>
                <a:lnTo>
                  <a:pt x="308170" y="16509"/>
                </a:lnTo>
                <a:lnTo>
                  <a:pt x="356706" y="16509"/>
                </a:lnTo>
                <a:lnTo>
                  <a:pt x="35670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27333" y="4171484"/>
            <a:ext cx="1570452" cy="1694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7977653" y="417752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6"/>
                </a:moveTo>
                <a:lnTo>
                  <a:pt x="92650" y="19756"/>
                </a:lnTo>
                <a:lnTo>
                  <a:pt x="92650" y="74425"/>
                </a:lnTo>
                <a:lnTo>
                  <a:pt x="101582" y="74425"/>
                </a:lnTo>
                <a:lnTo>
                  <a:pt x="101582" y="19756"/>
                </a:lnTo>
                <a:close/>
              </a:path>
              <a:path w="342900" h="85725">
                <a:moveTo>
                  <a:pt x="101582" y="7757"/>
                </a:moveTo>
                <a:lnTo>
                  <a:pt x="94457" y="7757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6"/>
                </a:lnTo>
                <a:lnTo>
                  <a:pt x="101582" y="19756"/>
                </a:lnTo>
                <a:lnTo>
                  <a:pt x="101582" y="7757"/>
                </a:lnTo>
                <a:close/>
              </a:path>
              <a:path w="342900" h="85725">
                <a:moveTo>
                  <a:pt x="117370" y="60443"/>
                </a:moveTo>
                <a:lnTo>
                  <a:pt x="113130" y="67477"/>
                </a:lnTo>
                <a:lnTo>
                  <a:pt x="119534" y="72802"/>
                </a:lnTo>
                <a:lnTo>
                  <a:pt x="126662" y="75509"/>
                </a:lnTo>
                <a:lnTo>
                  <a:pt x="141364" y="75509"/>
                </a:lnTo>
                <a:lnTo>
                  <a:pt x="147049" y="73432"/>
                </a:lnTo>
                <a:lnTo>
                  <a:pt x="153540" y="67208"/>
                </a:lnTo>
                <a:lnTo>
                  <a:pt x="128376" y="67208"/>
                </a:lnTo>
                <a:lnTo>
                  <a:pt x="122782" y="64954"/>
                </a:lnTo>
                <a:lnTo>
                  <a:pt x="117370" y="60443"/>
                </a:lnTo>
                <a:close/>
              </a:path>
              <a:path w="342900" h="85725">
                <a:moveTo>
                  <a:pt x="153676" y="39152"/>
                </a:moveTo>
                <a:lnTo>
                  <a:pt x="138841" y="39152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3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0" y="67208"/>
                </a:lnTo>
                <a:lnTo>
                  <a:pt x="155891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1" y="41407"/>
                </a:lnTo>
                <a:lnTo>
                  <a:pt x="153676" y="39152"/>
                </a:lnTo>
                <a:close/>
              </a:path>
              <a:path w="342900" h="85725">
                <a:moveTo>
                  <a:pt x="153634" y="7757"/>
                </a:moveTo>
                <a:lnTo>
                  <a:pt x="120258" y="7757"/>
                </a:lnTo>
                <a:lnTo>
                  <a:pt x="116467" y="41046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2"/>
                </a:lnTo>
                <a:lnTo>
                  <a:pt x="153676" y="39152"/>
                </a:lnTo>
                <a:lnTo>
                  <a:pt x="151740" y="37259"/>
                </a:lnTo>
                <a:lnTo>
                  <a:pt x="148038" y="33558"/>
                </a:lnTo>
                <a:lnTo>
                  <a:pt x="124948" y="33558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7"/>
                </a:lnTo>
                <a:close/>
              </a:path>
              <a:path w="342900" h="85725">
                <a:moveTo>
                  <a:pt x="142179" y="30944"/>
                </a:moveTo>
                <a:lnTo>
                  <a:pt x="131893" y="30944"/>
                </a:lnTo>
                <a:lnTo>
                  <a:pt x="128286" y="31845"/>
                </a:lnTo>
                <a:lnTo>
                  <a:pt x="124948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9" y="30944"/>
                </a:lnTo>
                <a:close/>
              </a:path>
              <a:path w="342900" h="85725">
                <a:moveTo>
                  <a:pt x="201359" y="7757"/>
                </a:moveTo>
                <a:lnTo>
                  <a:pt x="192337" y="7757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7"/>
                </a:lnTo>
                <a:close/>
              </a:path>
              <a:path w="342900" h="85725">
                <a:moveTo>
                  <a:pt x="237445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90" y="7757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7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08"/>
                </a:moveTo>
                <a:lnTo>
                  <a:pt x="303119" y="16508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08"/>
                </a:lnTo>
                <a:close/>
              </a:path>
              <a:path w="342900" h="85725">
                <a:moveTo>
                  <a:pt x="331899" y="7757"/>
                </a:moveTo>
                <a:lnTo>
                  <a:pt x="283363" y="7757"/>
                </a:lnTo>
                <a:lnTo>
                  <a:pt x="283363" y="16508"/>
                </a:lnTo>
                <a:lnTo>
                  <a:pt x="331899" y="16508"/>
                </a:lnTo>
                <a:lnTo>
                  <a:pt x="331899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327333" y="4473205"/>
            <a:ext cx="2037985" cy="158367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7977653" y="4473205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6"/>
                </a:moveTo>
                <a:lnTo>
                  <a:pt x="92650" y="19756"/>
                </a:lnTo>
                <a:lnTo>
                  <a:pt x="92650" y="74425"/>
                </a:lnTo>
                <a:lnTo>
                  <a:pt x="101582" y="74425"/>
                </a:lnTo>
                <a:lnTo>
                  <a:pt x="101582" y="19756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6"/>
                </a:lnTo>
                <a:lnTo>
                  <a:pt x="101582" y="19756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0" y="67208"/>
                </a:lnTo>
                <a:lnTo>
                  <a:pt x="128376" y="67208"/>
                </a:lnTo>
                <a:lnTo>
                  <a:pt x="122782" y="64954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8" y="39154"/>
                </a:moveTo>
                <a:lnTo>
                  <a:pt x="138841" y="39154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3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0" y="67208"/>
                </a:lnTo>
                <a:lnTo>
                  <a:pt x="155891" y="64954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8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8" y="39154"/>
                </a:lnTo>
                <a:lnTo>
                  <a:pt x="151740" y="37259"/>
                </a:lnTo>
                <a:lnTo>
                  <a:pt x="148038" y="33558"/>
                </a:lnTo>
                <a:lnTo>
                  <a:pt x="124948" y="33558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7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27329" y="5912894"/>
            <a:ext cx="1429901" cy="171234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327329" y="6224950"/>
            <a:ext cx="1580320" cy="154454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7977653" y="5926596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2" y="74427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40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9"/>
                </a:lnTo>
                <a:lnTo>
                  <a:pt x="148040" y="33559"/>
                </a:lnTo>
                <a:lnTo>
                  <a:pt x="147499" y="33018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4"/>
                </a:lnTo>
                <a:lnTo>
                  <a:pt x="201359" y="65764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09"/>
                </a:moveTo>
                <a:lnTo>
                  <a:pt x="303119" y="16509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09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09"/>
                </a:lnTo>
                <a:lnTo>
                  <a:pt x="331899" y="16509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77653" y="6225123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2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2" y="74427"/>
                </a:lnTo>
                <a:lnTo>
                  <a:pt x="101582" y="19757"/>
                </a:lnTo>
                <a:close/>
              </a:path>
              <a:path w="342900" h="85725">
                <a:moveTo>
                  <a:pt x="101582" y="7758"/>
                </a:moveTo>
                <a:lnTo>
                  <a:pt x="94457" y="7758"/>
                </a:lnTo>
                <a:lnTo>
                  <a:pt x="75600" y="23638"/>
                </a:lnTo>
                <a:lnTo>
                  <a:pt x="80561" y="29862"/>
                </a:lnTo>
                <a:lnTo>
                  <a:pt x="92650" y="19757"/>
                </a:lnTo>
                <a:lnTo>
                  <a:pt x="101582" y="19757"/>
                </a:lnTo>
                <a:lnTo>
                  <a:pt x="101582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7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2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38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9"/>
                </a:lnTo>
                <a:lnTo>
                  <a:pt x="148038" y="33559"/>
                </a:lnTo>
                <a:lnTo>
                  <a:pt x="147499" y="33020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9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9" y="65765"/>
                </a:lnTo>
                <a:lnTo>
                  <a:pt x="201359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5" y="65765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" y="0"/>
            <a:ext cx="12593320" cy="7560309"/>
            <a:chOff x="147" y="0"/>
            <a:chExt cx="1259332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" y="0"/>
              <a:ext cx="12592745" cy="75597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7306" y="1011151"/>
              <a:ext cx="5665687" cy="56656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80340" y="3225106"/>
              <a:ext cx="2039620" cy="0"/>
            </a:xfrm>
            <a:custGeom>
              <a:avLst/>
              <a:gdLst/>
              <a:ahLst/>
              <a:cxnLst/>
              <a:rect l="l" t="t" r="r" b="b"/>
              <a:pathLst>
                <a:path w="2039620">
                  <a:moveTo>
                    <a:pt x="0" y="0"/>
                  </a:moveTo>
                  <a:lnTo>
                    <a:pt x="2039618" y="0"/>
                  </a:lnTo>
                </a:path>
              </a:pathLst>
            </a:custGeom>
            <a:ln w="17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5329" y="939174"/>
              <a:ext cx="5810250" cy="5810250"/>
            </a:xfrm>
            <a:custGeom>
              <a:avLst/>
              <a:gdLst/>
              <a:ahLst/>
              <a:cxnLst/>
              <a:rect l="l" t="t" r="r" b="b"/>
              <a:pathLst>
                <a:path w="5810250" h="5810250">
                  <a:moveTo>
                    <a:pt x="2904821" y="0"/>
                  </a:moveTo>
                  <a:lnTo>
                    <a:pt x="2856300" y="397"/>
                  </a:lnTo>
                  <a:lnTo>
                    <a:pt x="2807971" y="1584"/>
                  </a:lnTo>
                  <a:lnTo>
                    <a:pt x="2759841" y="3555"/>
                  </a:lnTo>
                  <a:lnTo>
                    <a:pt x="2711915" y="6303"/>
                  </a:lnTo>
                  <a:lnTo>
                    <a:pt x="2664200" y="9823"/>
                  </a:lnTo>
                  <a:lnTo>
                    <a:pt x="2616701" y="14109"/>
                  </a:lnTo>
                  <a:lnTo>
                    <a:pt x="2569425" y="19153"/>
                  </a:lnTo>
                  <a:lnTo>
                    <a:pt x="2522379" y="24951"/>
                  </a:lnTo>
                  <a:lnTo>
                    <a:pt x="2475568" y="31495"/>
                  </a:lnTo>
                  <a:lnTo>
                    <a:pt x="2428998" y="38780"/>
                  </a:lnTo>
                  <a:lnTo>
                    <a:pt x="2382675" y="46800"/>
                  </a:lnTo>
                  <a:lnTo>
                    <a:pt x="2336607" y="55548"/>
                  </a:lnTo>
                  <a:lnTo>
                    <a:pt x="2290798" y="65018"/>
                  </a:lnTo>
                  <a:lnTo>
                    <a:pt x="2245256" y="75205"/>
                  </a:lnTo>
                  <a:lnTo>
                    <a:pt x="2199986" y="86101"/>
                  </a:lnTo>
                  <a:lnTo>
                    <a:pt x="2154994" y="97701"/>
                  </a:lnTo>
                  <a:lnTo>
                    <a:pt x="2110286" y="109998"/>
                  </a:lnTo>
                  <a:lnTo>
                    <a:pt x="2065870" y="122987"/>
                  </a:lnTo>
                  <a:lnTo>
                    <a:pt x="2021750" y="136661"/>
                  </a:lnTo>
                  <a:lnTo>
                    <a:pt x="1977934" y="151014"/>
                  </a:lnTo>
                  <a:lnTo>
                    <a:pt x="1934426" y="166040"/>
                  </a:lnTo>
                  <a:lnTo>
                    <a:pt x="1891234" y="181733"/>
                  </a:lnTo>
                  <a:lnTo>
                    <a:pt x="1848364" y="198086"/>
                  </a:lnTo>
                  <a:lnTo>
                    <a:pt x="1805821" y="215094"/>
                  </a:lnTo>
                  <a:lnTo>
                    <a:pt x="1763612" y="232750"/>
                  </a:lnTo>
                  <a:lnTo>
                    <a:pt x="1721744" y="251048"/>
                  </a:lnTo>
                  <a:lnTo>
                    <a:pt x="1680221" y="269981"/>
                  </a:lnTo>
                  <a:lnTo>
                    <a:pt x="1639051" y="289545"/>
                  </a:lnTo>
                  <a:lnTo>
                    <a:pt x="1598239" y="309732"/>
                  </a:lnTo>
                  <a:lnTo>
                    <a:pt x="1557792" y="330537"/>
                  </a:lnTo>
                  <a:lnTo>
                    <a:pt x="1517716" y="351953"/>
                  </a:lnTo>
                  <a:lnTo>
                    <a:pt x="1478017" y="373974"/>
                  </a:lnTo>
                  <a:lnTo>
                    <a:pt x="1438702" y="396594"/>
                  </a:lnTo>
                  <a:lnTo>
                    <a:pt x="1399775" y="419806"/>
                  </a:lnTo>
                  <a:lnTo>
                    <a:pt x="1361244" y="443605"/>
                  </a:lnTo>
                  <a:lnTo>
                    <a:pt x="1323115" y="467985"/>
                  </a:lnTo>
                  <a:lnTo>
                    <a:pt x="1285394" y="492939"/>
                  </a:lnTo>
                  <a:lnTo>
                    <a:pt x="1248086" y="518461"/>
                  </a:lnTo>
                  <a:lnTo>
                    <a:pt x="1211199" y="544545"/>
                  </a:lnTo>
                  <a:lnTo>
                    <a:pt x="1174738" y="571185"/>
                  </a:lnTo>
                  <a:lnTo>
                    <a:pt x="1138710" y="598374"/>
                  </a:lnTo>
                  <a:lnTo>
                    <a:pt x="1103120" y="626107"/>
                  </a:lnTo>
                  <a:lnTo>
                    <a:pt x="1067975" y="654377"/>
                  </a:lnTo>
                  <a:lnTo>
                    <a:pt x="1033281" y="683178"/>
                  </a:lnTo>
                  <a:lnTo>
                    <a:pt x="999044" y="712504"/>
                  </a:lnTo>
                  <a:lnTo>
                    <a:pt x="965271" y="742349"/>
                  </a:lnTo>
                  <a:lnTo>
                    <a:pt x="931967" y="772707"/>
                  </a:lnTo>
                  <a:lnTo>
                    <a:pt x="899139" y="803571"/>
                  </a:lnTo>
                  <a:lnTo>
                    <a:pt x="866792" y="834935"/>
                  </a:lnTo>
                  <a:lnTo>
                    <a:pt x="834934" y="866794"/>
                  </a:lnTo>
                  <a:lnTo>
                    <a:pt x="803570" y="899140"/>
                  </a:lnTo>
                  <a:lnTo>
                    <a:pt x="772705" y="931969"/>
                  </a:lnTo>
                  <a:lnTo>
                    <a:pt x="742348" y="965273"/>
                  </a:lnTo>
                  <a:lnTo>
                    <a:pt x="712503" y="999046"/>
                  </a:lnTo>
                  <a:lnTo>
                    <a:pt x="683177" y="1033283"/>
                  </a:lnTo>
                  <a:lnTo>
                    <a:pt x="654376" y="1067977"/>
                  </a:lnTo>
                  <a:lnTo>
                    <a:pt x="626106" y="1103122"/>
                  </a:lnTo>
                  <a:lnTo>
                    <a:pt x="598373" y="1138711"/>
                  </a:lnTo>
                  <a:lnTo>
                    <a:pt x="571183" y="1174740"/>
                  </a:lnTo>
                  <a:lnTo>
                    <a:pt x="544544" y="1211201"/>
                  </a:lnTo>
                  <a:lnTo>
                    <a:pt x="518460" y="1248088"/>
                  </a:lnTo>
                  <a:lnTo>
                    <a:pt x="492938" y="1285395"/>
                  </a:lnTo>
                  <a:lnTo>
                    <a:pt x="467984" y="1323117"/>
                  </a:lnTo>
                  <a:lnTo>
                    <a:pt x="443604" y="1361246"/>
                  </a:lnTo>
                  <a:lnTo>
                    <a:pt x="419805" y="1399777"/>
                  </a:lnTo>
                  <a:lnTo>
                    <a:pt x="396593" y="1438704"/>
                  </a:lnTo>
                  <a:lnTo>
                    <a:pt x="373973" y="1478020"/>
                  </a:lnTo>
                  <a:lnTo>
                    <a:pt x="351952" y="1517719"/>
                  </a:lnTo>
                  <a:lnTo>
                    <a:pt x="330536" y="1557795"/>
                  </a:lnTo>
                  <a:lnTo>
                    <a:pt x="309732" y="1598242"/>
                  </a:lnTo>
                  <a:lnTo>
                    <a:pt x="289544" y="1639053"/>
                  </a:lnTo>
                  <a:lnTo>
                    <a:pt x="269981" y="1680223"/>
                  </a:lnTo>
                  <a:lnTo>
                    <a:pt x="251047" y="1721746"/>
                  </a:lnTo>
                  <a:lnTo>
                    <a:pt x="232749" y="1763615"/>
                  </a:lnTo>
                  <a:lnTo>
                    <a:pt x="215093" y="1805823"/>
                  </a:lnTo>
                  <a:lnTo>
                    <a:pt x="198086" y="1848366"/>
                  </a:lnTo>
                  <a:lnTo>
                    <a:pt x="181732" y="1891236"/>
                  </a:lnTo>
                  <a:lnTo>
                    <a:pt x="166040" y="1934428"/>
                  </a:lnTo>
                  <a:lnTo>
                    <a:pt x="151014" y="1977936"/>
                  </a:lnTo>
                  <a:lnTo>
                    <a:pt x="136661" y="2021752"/>
                  </a:lnTo>
                  <a:lnTo>
                    <a:pt x="122987" y="2065872"/>
                  </a:lnTo>
                  <a:lnTo>
                    <a:pt x="109998" y="2110288"/>
                  </a:lnTo>
                  <a:lnTo>
                    <a:pt x="97701" y="2154996"/>
                  </a:lnTo>
                  <a:lnTo>
                    <a:pt x="86101" y="2199988"/>
                  </a:lnTo>
                  <a:lnTo>
                    <a:pt x="75205" y="2245258"/>
                  </a:lnTo>
                  <a:lnTo>
                    <a:pt x="65018" y="2290800"/>
                  </a:lnTo>
                  <a:lnTo>
                    <a:pt x="55548" y="2336609"/>
                  </a:lnTo>
                  <a:lnTo>
                    <a:pt x="46800" y="2382677"/>
                  </a:lnTo>
                  <a:lnTo>
                    <a:pt x="38780" y="2429000"/>
                  </a:lnTo>
                  <a:lnTo>
                    <a:pt x="31495" y="2475569"/>
                  </a:lnTo>
                  <a:lnTo>
                    <a:pt x="24951" y="2522381"/>
                  </a:lnTo>
                  <a:lnTo>
                    <a:pt x="19153" y="2569427"/>
                  </a:lnTo>
                  <a:lnTo>
                    <a:pt x="14109" y="2616703"/>
                  </a:lnTo>
                  <a:lnTo>
                    <a:pt x="9823" y="2664201"/>
                  </a:lnTo>
                  <a:lnTo>
                    <a:pt x="6303" y="2711917"/>
                  </a:lnTo>
                  <a:lnTo>
                    <a:pt x="3554" y="2759842"/>
                  </a:lnTo>
                  <a:lnTo>
                    <a:pt x="1584" y="2807973"/>
                  </a:lnTo>
                  <a:lnTo>
                    <a:pt x="397" y="2856301"/>
                  </a:lnTo>
                  <a:lnTo>
                    <a:pt x="0" y="2904822"/>
                  </a:lnTo>
                  <a:lnTo>
                    <a:pt x="397" y="2953343"/>
                  </a:lnTo>
                  <a:lnTo>
                    <a:pt x="1584" y="3001672"/>
                  </a:lnTo>
                  <a:lnTo>
                    <a:pt x="3554" y="3049802"/>
                  </a:lnTo>
                  <a:lnTo>
                    <a:pt x="6303" y="3097728"/>
                  </a:lnTo>
                  <a:lnTo>
                    <a:pt x="9823" y="3145444"/>
                  </a:lnTo>
                  <a:lnTo>
                    <a:pt x="14109" y="3192942"/>
                  </a:lnTo>
                  <a:lnTo>
                    <a:pt x="19153" y="3240218"/>
                  </a:lnTo>
                  <a:lnTo>
                    <a:pt x="24951" y="3287264"/>
                  </a:lnTo>
                  <a:lnTo>
                    <a:pt x="31495" y="3334076"/>
                  </a:lnTo>
                  <a:lnTo>
                    <a:pt x="38780" y="3380646"/>
                  </a:lnTo>
                  <a:lnTo>
                    <a:pt x="46800" y="3426968"/>
                  </a:lnTo>
                  <a:lnTo>
                    <a:pt x="55548" y="3473036"/>
                  </a:lnTo>
                  <a:lnTo>
                    <a:pt x="65018" y="3518845"/>
                  </a:lnTo>
                  <a:lnTo>
                    <a:pt x="75205" y="3564387"/>
                  </a:lnTo>
                  <a:lnTo>
                    <a:pt x="86101" y="3609658"/>
                  </a:lnTo>
                  <a:lnTo>
                    <a:pt x="97701" y="3654650"/>
                  </a:lnTo>
                  <a:lnTo>
                    <a:pt x="109998" y="3699357"/>
                  </a:lnTo>
                  <a:lnTo>
                    <a:pt x="122987" y="3743773"/>
                  </a:lnTo>
                  <a:lnTo>
                    <a:pt x="136661" y="3787893"/>
                  </a:lnTo>
                  <a:lnTo>
                    <a:pt x="151014" y="3831710"/>
                  </a:lnTo>
                  <a:lnTo>
                    <a:pt x="166040" y="3875217"/>
                  </a:lnTo>
                  <a:lnTo>
                    <a:pt x="181732" y="3918409"/>
                  </a:lnTo>
                  <a:lnTo>
                    <a:pt x="198086" y="3961279"/>
                  </a:lnTo>
                  <a:lnTo>
                    <a:pt x="215093" y="4003822"/>
                  </a:lnTo>
                  <a:lnTo>
                    <a:pt x="232749" y="4046031"/>
                  </a:lnTo>
                  <a:lnTo>
                    <a:pt x="251047" y="4087899"/>
                  </a:lnTo>
                  <a:lnTo>
                    <a:pt x="269981" y="4129422"/>
                  </a:lnTo>
                  <a:lnTo>
                    <a:pt x="289544" y="4170592"/>
                  </a:lnTo>
                  <a:lnTo>
                    <a:pt x="309732" y="4211404"/>
                  </a:lnTo>
                  <a:lnTo>
                    <a:pt x="330536" y="4251851"/>
                  </a:lnTo>
                  <a:lnTo>
                    <a:pt x="351952" y="4291927"/>
                  </a:lnTo>
                  <a:lnTo>
                    <a:pt x="373973" y="4331626"/>
                  </a:lnTo>
                  <a:lnTo>
                    <a:pt x="396593" y="4370942"/>
                  </a:lnTo>
                  <a:lnTo>
                    <a:pt x="419805" y="4409868"/>
                  </a:lnTo>
                  <a:lnTo>
                    <a:pt x="443604" y="4448399"/>
                  </a:lnTo>
                  <a:lnTo>
                    <a:pt x="467984" y="4486528"/>
                  </a:lnTo>
                  <a:lnTo>
                    <a:pt x="492938" y="4524250"/>
                  </a:lnTo>
                  <a:lnTo>
                    <a:pt x="518460" y="4561557"/>
                  </a:lnTo>
                  <a:lnTo>
                    <a:pt x="544544" y="4598444"/>
                  </a:lnTo>
                  <a:lnTo>
                    <a:pt x="571183" y="4634905"/>
                  </a:lnTo>
                  <a:lnTo>
                    <a:pt x="598373" y="4670934"/>
                  </a:lnTo>
                  <a:lnTo>
                    <a:pt x="626106" y="4706523"/>
                  </a:lnTo>
                  <a:lnTo>
                    <a:pt x="654376" y="4741668"/>
                  </a:lnTo>
                  <a:lnTo>
                    <a:pt x="683177" y="4776362"/>
                  </a:lnTo>
                  <a:lnTo>
                    <a:pt x="712503" y="4810599"/>
                  </a:lnTo>
                  <a:lnTo>
                    <a:pt x="742348" y="4844372"/>
                  </a:lnTo>
                  <a:lnTo>
                    <a:pt x="772705" y="4877676"/>
                  </a:lnTo>
                  <a:lnTo>
                    <a:pt x="803570" y="4910504"/>
                  </a:lnTo>
                  <a:lnTo>
                    <a:pt x="834934" y="4942851"/>
                  </a:lnTo>
                  <a:lnTo>
                    <a:pt x="866792" y="4974709"/>
                  </a:lnTo>
                  <a:lnTo>
                    <a:pt x="899139" y="5006074"/>
                  </a:lnTo>
                  <a:lnTo>
                    <a:pt x="931967" y="5036938"/>
                  </a:lnTo>
                  <a:lnTo>
                    <a:pt x="965271" y="5067295"/>
                  </a:lnTo>
                  <a:lnTo>
                    <a:pt x="999044" y="5097140"/>
                  </a:lnTo>
                  <a:lnTo>
                    <a:pt x="1033281" y="5126466"/>
                  </a:lnTo>
                  <a:lnTo>
                    <a:pt x="1067975" y="5155268"/>
                  </a:lnTo>
                  <a:lnTo>
                    <a:pt x="1103120" y="5183538"/>
                  </a:lnTo>
                  <a:lnTo>
                    <a:pt x="1138710" y="5211270"/>
                  </a:lnTo>
                  <a:lnTo>
                    <a:pt x="1174738" y="5238460"/>
                  </a:lnTo>
                  <a:lnTo>
                    <a:pt x="1211199" y="5265099"/>
                  </a:lnTo>
                  <a:lnTo>
                    <a:pt x="1248086" y="5291183"/>
                  </a:lnTo>
                  <a:lnTo>
                    <a:pt x="1285394" y="5316705"/>
                  </a:lnTo>
                  <a:lnTo>
                    <a:pt x="1323115" y="5341659"/>
                  </a:lnTo>
                  <a:lnTo>
                    <a:pt x="1361244" y="5366039"/>
                  </a:lnTo>
                  <a:lnTo>
                    <a:pt x="1399775" y="5389838"/>
                  </a:lnTo>
                  <a:lnTo>
                    <a:pt x="1438702" y="5413051"/>
                  </a:lnTo>
                  <a:lnTo>
                    <a:pt x="1478017" y="5435670"/>
                  </a:lnTo>
                  <a:lnTo>
                    <a:pt x="1517716" y="5457691"/>
                  </a:lnTo>
                  <a:lnTo>
                    <a:pt x="1557792" y="5479107"/>
                  </a:lnTo>
                  <a:lnTo>
                    <a:pt x="1598239" y="5499912"/>
                  </a:lnTo>
                  <a:lnTo>
                    <a:pt x="1639051" y="5520099"/>
                  </a:lnTo>
                  <a:lnTo>
                    <a:pt x="1680221" y="5539662"/>
                  </a:lnTo>
                  <a:lnTo>
                    <a:pt x="1721744" y="5558596"/>
                  </a:lnTo>
                  <a:lnTo>
                    <a:pt x="1763612" y="5576894"/>
                  </a:lnTo>
                  <a:lnTo>
                    <a:pt x="1805821" y="5594550"/>
                  </a:lnTo>
                  <a:lnTo>
                    <a:pt x="1848364" y="5611558"/>
                  </a:lnTo>
                  <a:lnTo>
                    <a:pt x="1891234" y="5627911"/>
                  </a:lnTo>
                  <a:lnTo>
                    <a:pt x="1934426" y="5643603"/>
                  </a:lnTo>
                  <a:lnTo>
                    <a:pt x="1977934" y="5658629"/>
                  </a:lnTo>
                  <a:lnTo>
                    <a:pt x="2021750" y="5672982"/>
                  </a:lnTo>
                  <a:lnTo>
                    <a:pt x="2065870" y="5686656"/>
                  </a:lnTo>
                  <a:lnTo>
                    <a:pt x="2110286" y="5699645"/>
                  </a:lnTo>
                  <a:lnTo>
                    <a:pt x="2154994" y="5711943"/>
                  </a:lnTo>
                  <a:lnTo>
                    <a:pt x="2199986" y="5723542"/>
                  </a:lnTo>
                  <a:lnTo>
                    <a:pt x="2245256" y="5734439"/>
                  </a:lnTo>
                  <a:lnTo>
                    <a:pt x="2290798" y="5744625"/>
                  </a:lnTo>
                  <a:lnTo>
                    <a:pt x="2336607" y="5754095"/>
                  </a:lnTo>
                  <a:lnTo>
                    <a:pt x="2382675" y="5762843"/>
                  </a:lnTo>
                  <a:lnTo>
                    <a:pt x="2428998" y="5770863"/>
                  </a:lnTo>
                  <a:lnTo>
                    <a:pt x="2475568" y="5778148"/>
                  </a:lnTo>
                  <a:lnTo>
                    <a:pt x="2522379" y="5784692"/>
                  </a:lnTo>
                  <a:lnTo>
                    <a:pt x="2569425" y="5790490"/>
                  </a:lnTo>
                  <a:lnTo>
                    <a:pt x="2616701" y="5795535"/>
                  </a:lnTo>
                  <a:lnTo>
                    <a:pt x="2664200" y="5799820"/>
                  </a:lnTo>
                  <a:lnTo>
                    <a:pt x="2711915" y="5803340"/>
                  </a:lnTo>
                  <a:lnTo>
                    <a:pt x="2759841" y="5806089"/>
                  </a:lnTo>
                  <a:lnTo>
                    <a:pt x="2807971" y="5808060"/>
                  </a:lnTo>
                  <a:lnTo>
                    <a:pt x="2856300" y="5809247"/>
                  </a:lnTo>
                  <a:lnTo>
                    <a:pt x="2904821" y="5809644"/>
                  </a:lnTo>
                  <a:lnTo>
                    <a:pt x="2953342" y="5809247"/>
                  </a:lnTo>
                  <a:lnTo>
                    <a:pt x="3001670" y="5808060"/>
                  </a:lnTo>
                  <a:lnTo>
                    <a:pt x="3049801" y="5806089"/>
                  </a:lnTo>
                  <a:lnTo>
                    <a:pt x="3097726" y="5803340"/>
                  </a:lnTo>
                  <a:lnTo>
                    <a:pt x="3145442" y="5799820"/>
                  </a:lnTo>
                  <a:lnTo>
                    <a:pt x="3192940" y="5795535"/>
                  </a:lnTo>
                  <a:lnTo>
                    <a:pt x="3240216" y="5790490"/>
                  </a:lnTo>
                  <a:lnTo>
                    <a:pt x="3287262" y="5784692"/>
                  </a:lnTo>
                  <a:lnTo>
                    <a:pt x="3334073" y="5778148"/>
                  </a:lnTo>
                  <a:lnTo>
                    <a:pt x="3380643" y="5770863"/>
                  </a:lnTo>
                  <a:lnTo>
                    <a:pt x="3426965" y="5762843"/>
                  </a:lnTo>
                  <a:lnTo>
                    <a:pt x="3473034" y="5754095"/>
                  </a:lnTo>
                  <a:lnTo>
                    <a:pt x="3518842" y="5744625"/>
                  </a:lnTo>
                  <a:lnTo>
                    <a:pt x="3564385" y="5734439"/>
                  </a:lnTo>
                  <a:lnTo>
                    <a:pt x="3609655" y="5723542"/>
                  </a:lnTo>
                  <a:lnTo>
                    <a:pt x="3654647" y="5711943"/>
                  </a:lnTo>
                  <a:lnTo>
                    <a:pt x="3699354" y="5699645"/>
                  </a:lnTo>
                  <a:lnTo>
                    <a:pt x="3743770" y="5686656"/>
                  </a:lnTo>
                  <a:lnTo>
                    <a:pt x="3787890" y="5672982"/>
                  </a:lnTo>
                  <a:lnTo>
                    <a:pt x="3831707" y="5658629"/>
                  </a:lnTo>
                  <a:lnTo>
                    <a:pt x="3875214" y="5643603"/>
                  </a:lnTo>
                  <a:lnTo>
                    <a:pt x="3918406" y="5627911"/>
                  </a:lnTo>
                  <a:lnTo>
                    <a:pt x="3961276" y="5611558"/>
                  </a:lnTo>
                  <a:lnTo>
                    <a:pt x="4003819" y="5594550"/>
                  </a:lnTo>
                  <a:lnTo>
                    <a:pt x="4046027" y="5576894"/>
                  </a:lnTo>
                  <a:lnTo>
                    <a:pt x="4087896" y="5558596"/>
                  </a:lnTo>
                  <a:lnTo>
                    <a:pt x="4129419" y="5539662"/>
                  </a:lnTo>
                  <a:lnTo>
                    <a:pt x="4170589" y="5520099"/>
                  </a:lnTo>
                  <a:lnTo>
                    <a:pt x="4211400" y="5499912"/>
                  </a:lnTo>
                  <a:lnTo>
                    <a:pt x="4251847" y="5479107"/>
                  </a:lnTo>
                  <a:lnTo>
                    <a:pt x="4291923" y="5457691"/>
                  </a:lnTo>
                  <a:lnTo>
                    <a:pt x="4331622" y="5435670"/>
                  </a:lnTo>
                  <a:lnTo>
                    <a:pt x="4370938" y="5413051"/>
                  </a:lnTo>
                  <a:lnTo>
                    <a:pt x="4409864" y="5389838"/>
                  </a:lnTo>
                  <a:lnTo>
                    <a:pt x="4448395" y="5366039"/>
                  </a:lnTo>
                  <a:lnTo>
                    <a:pt x="4486525" y="5341659"/>
                  </a:lnTo>
                  <a:lnTo>
                    <a:pt x="4524246" y="5316705"/>
                  </a:lnTo>
                  <a:lnTo>
                    <a:pt x="4561553" y="5291183"/>
                  </a:lnTo>
                  <a:lnTo>
                    <a:pt x="4598441" y="5265099"/>
                  </a:lnTo>
                  <a:lnTo>
                    <a:pt x="4634901" y="5238460"/>
                  </a:lnTo>
                  <a:lnTo>
                    <a:pt x="4670930" y="5211270"/>
                  </a:lnTo>
                  <a:lnTo>
                    <a:pt x="4706519" y="5183538"/>
                  </a:lnTo>
                  <a:lnTo>
                    <a:pt x="4741664" y="5155268"/>
                  </a:lnTo>
                  <a:lnTo>
                    <a:pt x="4776358" y="5126466"/>
                  </a:lnTo>
                  <a:lnTo>
                    <a:pt x="4810595" y="5097140"/>
                  </a:lnTo>
                  <a:lnTo>
                    <a:pt x="4844368" y="5067295"/>
                  </a:lnTo>
                  <a:lnTo>
                    <a:pt x="4877672" y="5036938"/>
                  </a:lnTo>
                  <a:lnTo>
                    <a:pt x="4910500" y="5006074"/>
                  </a:lnTo>
                  <a:lnTo>
                    <a:pt x="4942847" y="4974709"/>
                  </a:lnTo>
                  <a:lnTo>
                    <a:pt x="4974705" y="4942851"/>
                  </a:lnTo>
                  <a:lnTo>
                    <a:pt x="5006070" y="4910504"/>
                  </a:lnTo>
                  <a:lnTo>
                    <a:pt x="5036934" y="4877676"/>
                  </a:lnTo>
                  <a:lnTo>
                    <a:pt x="5067291" y="4844372"/>
                  </a:lnTo>
                  <a:lnTo>
                    <a:pt x="5097136" y="4810599"/>
                  </a:lnTo>
                  <a:lnTo>
                    <a:pt x="5126462" y="4776362"/>
                  </a:lnTo>
                  <a:lnTo>
                    <a:pt x="5155264" y="4741668"/>
                  </a:lnTo>
                  <a:lnTo>
                    <a:pt x="5183534" y="4706523"/>
                  </a:lnTo>
                  <a:lnTo>
                    <a:pt x="5211266" y="4670934"/>
                  </a:lnTo>
                  <a:lnTo>
                    <a:pt x="5238456" y="4634905"/>
                  </a:lnTo>
                  <a:lnTo>
                    <a:pt x="5265095" y="4598444"/>
                  </a:lnTo>
                  <a:lnTo>
                    <a:pt x="5291179" y="4561557"/>
                  </a:lnTo>
                  <a:lnTo>
                    <a:pt x="5316701" y="4524250"/>
                  </a:lnTo>
                  <a:lnTo>
                    <a:pt x="5341655" y="4486528"/>
                  </a:lnTo>
                  <a:lnTo>
                    <a:pt x="5366035" y="4448399"/>
                  </a:lnTo>
                  <a:lnTo>
                    <a:pt x="5389834" y="4409868"/>
                  </a:lnTo>
                  <a:lnTo>
                    <a:pt x="5413047" y="4370942"/>
                  </a:lnTo>
                  <a:lnTo>
                    <a:pt x="5435666" y="4331626"/>
                  </a:lnTo>
                  <a:lnTo>
                    <a:pt x="5457687" y="4291927"/>
                  </a:lnTo>
                  <a:lnTo>
                    <a:pt x="5479103" y="4251851"/>
                  </a:lnTo>
                  <a:lnTo>
                    <a:pt x="5499908" y="4211404"/>
                  </a:lnTo>
                  <a:lnTo>
                    <a:pt x="5520095" y="4170592"/>
                  </a:lnTo>
                  <a:lnTo>
                    <a:pt x="5539658" y="4129422"/>
                  </a:lnTo>
                  <a:lnTo>
                    <a:pt x="5558592" y="4087899"/>
                  </a:lnTo>
                  <a:lnTo>
                    <a:pt x="5576890" y="4046031"/>
                  </a:lnTo>
                  <a:lnTo>
                    <a:pt x="5594546" y="4003822"/>
                  </a:lnTo>
                  <a:lnTo>
                    <a:pt x="5611554" y="3961279"/>
                  </a:lnTo>
                  <a:lnTo>
                    <a:pt x="5627907" y="3918409"/>
                  </a:lnTo>
                  <a:lnTo>
                    <a:pt x="5643600" y="3875217"/>
                  </a:lnTo>
                  <a:lnTo>
                    <a:pt x="5658626" y="3831710"/>
                  </a:lnTo>
                  <a:lnTo>
                    <a:pt x="5672979" y="3787893"/>
                  </a:lnTo>
                  <a:lnTo>
                    <a:pt x="5686653" y="3743773"/>
                  </a:lnTo>
                  <a:lnTo>
                    <a:pt x="5699641" y="3699357"/>
                  </a:lnTo>
                  <a:lnTo>
                    <a:pt x="5711939" y="3654650"/>
                  </a:lnTo>
                  <a:lnTo>
                    <a:pt x="5723539" y="3609658"/>
                  </a:lnTo>
                  <a:lnTo>
                    <a:pt x="5734435" y="3564387"/>
                  </a:lnTo>
                  <a:lnTo>
                    <a:pt x="5744621" y="3518845"/>
                  </a:lnTo>
                  <a:lnTo>
                    <a:pt x="5754091" y="3473036"/>
                  </a:lnTo>
                  <a:lnTo>
                    <a:pt x="5762839" y="3426968"/>
                  </a:lnTo>
                  <a:lnTo>
                    <a:pt x="5770859" y="3380646"/>
                  </a:lnTo>
                  <a:lnTo>
                    <a:pt x="5778144" y="3334076"/>
                  </a:lnTo>
                  <a:lnTo>
                    <a:pt x="5784689" y="3287264"/>
                  </a:lnTo>
                  <a:lnTo>
                    <a:pt x="5790486" y="3240218"/>
                  </a:lnTo>
                  <a:lnTo>
                    <a:pt x="5795531" y="3192942"/>
                  </a:lnTo>
                  <a:lnTo>
                    <a:pt x="5799816" y="3145444"/>
                  </a:lnTo>
                  <a:lnTo>
                    <a:pt x="5803336" y="3097728"/>
                  </a:lnTo>
                  <a:lnTo>
                    <a:pt x="5806085" y="3049802"/>
                  </a:lnTo>
                  <a:lnTo>
                    <a:pt x="5808056" y="3001672"/>
                  </a:lnTo>
                  <a:lnTo>
                    <a:pt x="5809243" y="2953343"/>
                  </a:lnTo>
                  <a:lnTo>
                    <a:pt x="5809640" y="2904822"/>
                  </a:lnTo>
                  <a:lnTo>
                    <a:pt x="5809243" y="2856301"/>
                  </a:lnTo>
                  <a:lnTo>
                    <a:pt x="5808056" y="2807973"/>
                  </a:lnTo>
                  <a:lnTo>
                    <a:pt x="5806085" y="2759842"/>
                  </a:lnTo>
                  <a:lnTo>
                    <a:pt x="5803336" y="2711917"/>
                  </a:lnTo>
                  <a:lnTo>
                    <a:pt x="5799816" y="2664201"/>
                  </a:lnTo>
                  <a:lnTo>
                    <a:pt x="5795531" y="2616703"/>
                  </a:lnTo>
                  <a:lnTo>
                    <a:pt x="5790486" y="2569427"/>
                  </a:lnTo>
                  <a:lnTo>
                    <a:pt x="5784689" y="2522381"/>
                  </a:lnTo>
                  <a:lnTo>
                    <a:pt x="5778144" y="2475569"/>
                  </a:lnTo>
                  <a:lnTo>
                    <a:pt x="5770859" y="2429000"/>
                  </a:lnTo>
                  <a:lnTo>
                    <a:pt x="5762839" y="2382677"/>
                  </a:lnTo>
                  <a:lnTo>
                    <a:pt x="5754091" y="2336609"/>
                  </a:lnTo>
                  <a:lnTo>
                    <a:pt x="5744621" y="2290800"/>
                  </a:lnTo>
                  <a:lnTo>
                    <a:pt x="5734435" y="2245258"/>
                  </a:lnTo>
                  <a:lnTo>
                    <a:pt x="5723539" y="2199988"/>
                  </a:lnTo>
                  <a:lnTo>
                    <a:pt x="5711939" y="2154996"/>
                  </a:lnTo>
                  <a:lnTo>
                    <a:pt x="5699641" y="2110288"/>
                  </a:lnTo>
                  <a:lnTo>
                    <a:pt x="5686653" y="2065872"/>
                  </a:lnTo>
                  <a:lnTo>
                    <a:pt x="5672979" y="2021752"/>
                  </a:lnTo>
                  <a:lnTo>
                    <a:pt x="5658626" y="1977936"/>
                  </a:lnTo>
                  <a:lnTo>
                    <a:pt x="5643600" y="1934428"/>
                  </a:lnTo>
                  <a:lnTo>
                    <a:pt x="5627907" y="1891236"/>
                  </a:lnTo>
                  <a:lnTo>
                    <a:pt x="5611554" y="1848366"/>
                  </a:lnTo>
                  <a:lnTo>
                    <a:pt x="5594546" y="1805823"/>
                  </a:lnTo>
                  <a:lnTo>
                    <a:pt x="5576890" y="1763615"/>
                  </a:lnTo>
                  <a:lnTo>
                    <a:pt x="5558592" y="1721746"/>
                  </a:lnTo>
                  <a:lnTo>
                    <a:pt x="5539658" y="1680223"/>
                  </a:lnTo>
                  <a:lnTo>
                    <a:pt x="5520095" y="1639053"/>
                  </a:lnTo>
                  <a:lnTo>
                    <a:pt x="5499908" y="1598242"/>
                  </a:lnTo>
                  <a:lnTo>
                    <a:pt x="5479103" y="1557795"/>
                  </a:lnTo>
                  <a:lnTo>
                    <a:pt x="5457687" y="1517719"/>
                  </a:lnTo>
                  <a:lnTo>
                    <a:pt x="5435666" y="1478020"/>
                  </a:lnTo>
                  <a:lnTo>
                    <a:pt x="5413047" y="1438704"/>
                  </a:lnTo>
                  <a:lnTo>
                    <a:pt x="5389834" y="1399777"/>
                  </a:lnTo>
                  <a:lnTo>
                    <a:pt x="5366035" y="1361246"/>
                  </a:lnTo>
                  <a:lnTo>
                    <a:pt x="5341655" y="1323117"/>
                  </a:lnTo>
                  <a:lnTo>
                    <a:pt x="5316701" y="1285395"/>
                  </a:lnTo>
                  <a:lnTo>
                    <a:pt x="5291179" y="1248088"/>
                  </a:lnTo>
                  <a:lnTo>
                    <a:pt x="5265095" y="1211201"/>
                  </a:lnTo>
                  <a:lnTo>
                    <a:pt x="5238456" y="1174740"/>
                  </a:lnTo>
                  <a:lnTo>
                    <a:pt x="5211266" y="1138711"/>
                  </a:lnTo>
                  <a:lnTo>
                    <a:pt x="5183534" y="1103122"/>
                  </a:lnTo>
                  <a:lnTo>
                    <a:pt x="5155264" y="1067977"/>
                  </a:lnTo>
                  <a:lnTo>
                    <a:pt x="5126462" y="1033283"/>
                  </a:lnTo>
                  <a:lnTo>
                    <a:pt x="5097136" y="999046"/>
                  </a:lnTo>
                  <a:lnTo>
                    <a:pt x="5067291" y="965273"/>
                  </a:lnTo>
                  <a:lnTo>
                    <a:pt x="5036934" y="931969"/>
                  </a:lnTo>
                  <a:lnTo>
                    <a:pt x="5006070" y="899140"/>
                  </a:lnTo>
                  <a:lnTo>
                    <a:pt x="4974705" y="866794"/>
                  </a:lnTo>
                  <a:lnTo>
                    <a:pt x="4942847" y="834935"/>
                  </a:lnTo>
                  <a:lnTo>
                    <a:pt x="4910500" y="803571"/>
                  </a:lnTo>
                  <a:lnTo>
                    <a:pt x="4877672" y="772707"/>
                  </a:lnTo>
                  <a:lnTo>
                    <a:pt x="4844368" y="742349"/>
                  </a:lnTo>
                  <a:lnTo>
                    <a:pt x="4810595" y="712504"/>
                  </a:lnTo>
                  <a:lnTo>
                    <a:pt x="4776358" y="683178"/>
                  </a:lnTo>
                  <a:lnTo>
                    <a:pt x="4741664" y="654377"/>
                  </a:lnTo>
                  <a:lnTo>
                    <a:pt x="4706519" y="626107"/>
                  </a:lnTo>
                  <a:lnTo>
                    <a:pt x="4670930" y="598374"/>
                  </a:lnTo>
                  <a:lnTo>
                    <a:pt x="4634901" y="571185"/>
                  </a:lnTo>
                  <a:lnTo>
                    <a:pt x="4598441" y="544545"/>
                  </a:lnTo>
                  <a:lnTo>
                    <a:pt x="4561553" y="518461"/>
                  </a:lnTo>
                  <a:lnTo>
                    <a:pt x="4524246" y="492939"/>
                  </a:lnTo>
                  <a:lnTo>
                    <a:pt x="4486525" y="467985"/>
                  </a:lnTo>
                  <a:lnTo>
                    <a:pt x="4448395" y="443605"/>
                  </a:lnTo>
                  <a:lnTo>
                    <a:pt x="4409864" y="419806"/>
                  </a:lnTo>
                  <a:lnTo>
                    <a:pt x="4370938" y="396594"/>
                  </a:lnTo>
                  <a:lnTo>
                    <a:pt x="4331622" y="373974"/>
                  </a:lnTo>
                  <a:lnTo>
                    <a:pt x="4291923" y="351953"/>
                  </a:lnTo>
                  <a:lnTo>
                    <a:pt x="4251847" y="330537"/>
                  </a:lnTo>
                  <a:lnTo>
                    <a:pt x="4211400" y="309732"/>
                  </a:lnTo>
                  <a:lnTo>
                    <a:pt x="4170589" y="289545"/>
                  </a:lnTo>
                  <a:lnTo>
                    <a:pt x="4129419" y="269981"/>
                  </a:lnTo>
                  <a:lnTo>
                    <a:pt x="4087896" y="251048"/>
                  </a:lnTo>
                  <a:lnTo>
                    <a:pt x="4046027" y="232750"/>
                  </a:lnTo>
                  <a:lnTo>
                    <a:pt x="4003819" y="215094"/>
                  </a:lnTo>
                  <a:lnTo>
                    <a:pt x="3961276" y="198086"/>
                  </a:lnTo>
                  <a:lnTo>
                    <a:pt x="3918406" y="181733"/>
                  </a:lnTo>
                  <a:lnTo>
                    <a:pt x="3875214" y="166040"/>
                  </a:lnTo>
                  <a:lnTo>
                    <a:pt x="3831707" y="151014"/>
                  </a:lnTo>
                  <a:lnTo>
                    <a:pt x="3787890" y="136661"/>
                  </a:lnTo>
                  <a:lnTo>
                    <a:pt x="3743770" y="122987"/>
                  </a:lnTo>
                  <a:lnTo>
                    <a:pt x="3699354" y="109998"/>
                  </a:lnTo>
                  <a:lnTo>
                    <a:pt x="3654647" y="97701"/>
                  </a:lnTo>
                  <a:lnTo>
                    <a:pt x="3609655" y="86101"/>
                  </a:lnTo>
                  <a:lnTo>
                    <a:pt x="3564385" y="75205"/>
                  </a:lnTo>
                  <a:lnTo>
                    <a:pt x="3518842" y="65018"/>
                  </a:lnTo>
                  <a:lnTo>
                    <a:pt x="3473034" y="55548"/>
                  </a:lnTo>
                  <a:lnTo>
                    <a:pt x="3426965" y="46800"/>
                  </a:lnTo>
                  <a:lnTo>
                    <a:pt x="3380643" y="38780"/>
                  </a:lnTo>
                  <a:lnTo>
                    <a:pt x="3334073" y="31495"/>
                  </a:lnTo>
                  <a:lnTo>
                    <a:pt x="3287262" y="24951"/>
                  </a:lnTo>
                  <a:lnTo>
                    <a:pt x="3240216" y="19153"/>
                  </a:lnTo>
                  <a:lnTo>
                    <a:pt x="3192940" y="14109"/>
                  </a:lnTo>
                  <a:lnTo>
                    <a:pt x="3145442" y="9823"/>
                  </a:lnTo>
                  <a:lnTo>
                    <a:pt x="3097726" y="6303"/>
                  </a:lnTo>
                  <a:lnTo>
                    <a:pt x="3049801" y="3555"/>
                  </a:lnTo>
                  <a:lnTo>
                    <a:pt x="3001670" y="1584"/>
                  </a:lnTo>
                  <a:lnTo>
                    <a:pt x="2953342" y="397"/>
                  </a:lnTo>
                  <a:lnTo>
                    <a:pt x="2904821" y="0"/>
                  </a:lnTo>
                  <a:close/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684" y="930886"/>
            <a:ext cx="3860165" cy="5828030"/>
            <a:chOff x="-8684" y="930886"/>
            <a:chExt cx="3860165" cy="5828030"/>
          </a:xfrm>
        </p:grpSpPr>
        <p:sp>
          <p:nvSpPr>
            <p:cNvPr id="3" name="object 3"/>
            <p:cNvSpPr/>
            <p:nvPr/>
          </p:nvSpPr>
          <p:spPr>
            <a:xfrm>
              <a:off x="201" y="939773"/>
              <a:ext cx="3842385" cy="5810250"/>
            </a:xfrm>
            <a:custGeom>
              <a:avLst/>
              <a:gdLst/>
              <a:ahLst/>
              <a:cxnLst/>
              <a:rect l="l" t="t" r="r" b="b"/>
              <a:pathLst>
                <a:path w="3842385" h="5810250">
                  <a:moveTo>
                    <a:pt x="937018" y="0"/>
                  </a:moveTo>
                  <a:lnTo>
                    <a:pt x="888497" y="397"/>
                  </a:lnTo>
                  <a:lnTo>
                    <a:pt x="840169" y="1584"/>
                  </a:lnTo>
                  <a:lnTo>
                    <a:pt x="792038" y="3555"/>
                  </a:lnTo>
                  <a:lnTo>
                    <a:pt x="744112" y="6303"/>
                  </a:lnTo>
                  <a:lnTo>
                    <a:pt x="696397" y="9823"/>
                  </a:lnTo>
                  <a:lnTo>
                    <a:pt x="648898" y="14109"/>
                  </a:lnTo>
                  <a:lnTo>
                    <a:pt x="601623" y="19153"/>
                  </a:lnTo>
                  <a:lnTo>
                    <a:pt x="554576" y="24951"/>
                  </a:lnTo>
                  <a:lnTo>
                    <a:pt x="507765" y="31495"/>
                  </a:lnTo>
                  <a:lnTo>
                    <a:pt x="461195" y="38780"/>
                  </a:lnTo>
                  <a:lnTo>
                    <a:pt x="414873" y="46800"/>
                  </a:lnTo>
                  <a:lnTo>
                    <a:pt x="368804" y="55548"/>
                  </a:lnTo>
                  <a:lnTo>
                    <a:pt x="322995" y="65018"/>
                  </a:lnTo>
                  <a:lnTo>
                    <a:pt x="277453" y="75205"/>
                  </a:lnTo>
                  <a:lnTo>
                    <a:pt x="232183" y="86101"/>
                  </a:lnTo>
                  <a:lnTo>
                    <a:pt x="187191" y="97701"/>
                  </a:lnTo>
                  <a:lnTo>
                    <a:pt x="142484" y="109998"/>
                  </a:lnTo>
                  <a:lnTo>
                    <a:pt x="98067" y="122987"/>
                  </a:lnTo>
                  <a:lnTo>
                    <a:pt x="53947" y="136661"/>
                  </a:lnTo>
                  <a:lnTo>
                    <a:pt x="10131" y="151014"/>
                  </a:lnTo>
                  <a:lnTo>
                    <a:pt x="0" y="154513"/>
                  </a:lnTo>
                </a:path>
                <a:path w="3842385" h="5810250">
                  <a:moveTo>
                    <a:pt x="0" y="5655130"/>
                  </a:moveTo>
                  <a:lnTo>
                    <a:pt x="53947" y="5672982"/>
                  </a:lnTo>
                  <a:lnTo>
                    <a:pt x="98067" y="5686656"/>
                  </a:lnTo>
                  <a:lnTo>
                    <a:pt x="142484" y="5699645"/>
                  </a:lnTo>
                  <a:lnTo>
                    <a:pt x="187191" y="5711943"/>
                  </a:lnTo>
                  <a:lnTo>
                    <a:pt x="232183" y="5723542"/>
                  </a:lnTo>
                  <a:lnTo>
                    <a:pt x="277453" y="5734439"/>
                  </a:lnTo>
                  <a:lnTo>
                    <a:pt x="322995" y="5744625"/>
                  </a:lnTo>
                  <a:lnTo>
                    <a:pt x="368804" y="5754095"/>
                  </a:lnTo>
                  <a:lnTo>
                    <a:pt x="414873" y="5762843"/>
                  </a:lnTo>
                  <a:lnTo>
                    <a:pt x="461195" y="5770863"/>
                  </a:lnTo>
                  <a:lnTo>
                    <a:pt x="507765" y="5778148"/>
                  </a:lnTo>
                  <a:lnTo>
                    <a:pt x="554576" y="5784692"/>
                  </a:lnTo>
                  <a:lnTo>
                    <a:pt x="601623" y="5790490"/>
                  </a:lnTo>
                  <a:lnTo>
                    <a:pt x="648898" y="5795535"/>
                  </a:lnTo>
                  <a:lnTo>
                    <a:pt x="696397" y="5799820"/>
                  </a:lnTo>
                  <a:lnTo>
                    <a:pt x="744112" y="5803340"/>
                  </a:lnTo>
                  <a:lnTo>
                    <a:pt x="792038" y="5806089"/>
                  </a:lnTo>
                  <a:lnTo>
                    <a:pt x="840169" y="5808060"/>
                  </a:lnTo>
                  <a:lnTo>
                    <a:pt x="888497" y="5809247"/>
                  </a:lnTo>
                  <a:lnTo>
                    <a:pt x="937018" y="5809644"/>
                  </a:lnTo>
                  <a:lnTo>
                    <a:pt x="985539" y="5809247"/>
                  </a:lnTo>
                  <a:lnTo>
                    <a:pt x="1033868" y="5808060"/>
                  </a:lnTo>
                  <a:lnTo>
                    <a:pt x="1081998" y="5806089"/>
                  </a:lnTo>
                  <a:lnTo>
                    <a:pt x="1129924" y="5803340"/>
                  </a:lnTo>
                  <a:lnTo>
                    <a:pt x="1177639" y="5799820"/>
                  </a:lnTo>
                  <a:lnTo>
                    <a:pt x="1225137" y="5795535"/>
                  </a:lnTo>
                  <a:lnTo>
                    <a:pt x="1272413" y="5790490"/>
                  </a:lnTo>
                  <a:lnTo>
                    <a:pt x="1319459" y="5784692"/>
                  </a:lnTo>
                  <a:lnTo>
                    <a:pt x="1366271" y="5778148"/>
                  </a:lnTo>
                  <a:lnTo>
                    <a:pt x="1412840" y="5770863"/>
                  </a:lnTo>
                  <a:lnTo>
                    <a:pt x="1459163" y="5762843"/>
                  </a:lnTo>
                  <a:lnTo>
                    <a:pt x="1505231" y="5754095"/>
                  </a:lnTo>
                  <a:lnTo>
                    <a:pt x="1551040" y="5744625"/>
                  </a:lnTo>
                  <a:lnTo>
                    <a:pt x="1596582" y="5734439"/>
                  </a:lnTo>
                  <a:lnTo>
                    <a:pt x="1641852" y="5723542"/>
                  </a:lnTo>
                  <a:lnTo>
                    <a:pt x="1686844" y="5711943"/>
                  </a:lnTo>
                  <a:lnTo>
                    <a:pt x="1731551" y="5699645"/>
                  </a:lnTo>
                  <a:lnTo>
                    <a:pt x="1775968" y="5686656"/>
                  </a:lnTo>
                  <a:lnTo>
                    <a:pt x="1820087" y="5672982"/>
                  </a:lnTo>
                  <a:lnTo>
                    <a:pt x="1863904" y="5658629"/>
                  </a:lnTo>
                  <a:lnTo>
                    <a:pt x="1907411" y="5643603"/>
                  </a:lnTo>
                  <a:lnTo>
                    <a:pt x="1950603" y="5627911"/>
                  </a:lnTo>
                  <a:lnTo>
                    <a:pt x="1993473" y="5611557"/>
                  </a:lnTo>
                  <a:lnTo>
                    <a:pt x="2036016" y="5594550"/>
                  </a:lnTo>
                  <a:lnTo>
                    <a:pt x="2078224" y="5576894"/>
                  </a:lnTo>
                  <a:lnTo>
                    <a:pt x="2120093" y="5558596"/>
                  </a:lnTo>
                  <a:lnTo>
                    <a:pt x="2161616" y="5539662"/>
                  </a:lnTo>
                  <a:lnTo>
                    <a:pt x="2202786" y="5520099"/>
                  </a:lnTo>
                  <a:lnTo>
                    <a:pt x="2243597" y="5499911"/>
                  </a:lnTo>
                  <a:lnTo>
                    <a:pt x="2284044" y="5479107"/>
                  </a:lnTo>
                  <a:lnTo>
                    <a:pt x="2324120" y="5457691"/>
                  </a:lnTo>
                  <a:lnTo>
                    <a:pt x="2363819" y="5435670"/>
                  </a:lnTo>
                  <a:lnTo>
                    <a:pt x="2403135" y="5413050"/>
                  </a:lnTo>
                  <a:lnTo>
                    <a:pt x="2442061" y="5389838"/>
                  </a:lnTo>
                  <a:lnTo>
                    <a:pt x="2480592" y="5366038"/>
                  </a:lnTo>
                  <a:lnTo>
                    <a:pt x="2518721" y="5341659"/>
                  </a:lnTo>
                  <a:lnTo>
                    <a:pt x="2556443" y="5316705"/>
                  </a:lnTo>
                  <a:lnTo>
                    <a:pt x="2593750" y="5291183"/>
                  </a:lnTo>
                  <a:lnTo>
                    <a:pt x="2630637" y="5265099"/>
                  </a:lnTo>
                  <a:lnTo>
                    <a:pt x="2667098" y="5238459"/>
                  </a:lnTo>
                  <a:lnTo>
                    <a:pt x="2703127" y="5211270"/>
                  </a:lnTo>
                  <a:lnTo>
                    <a:pt x="2738716" y="5183537"/>
                  </a:lnTo>
                  <a:lnTo>
                    <a:pt x="2773861" y="5155267"/>
                  </a:lnTo>
                  <a:lnTo>
                    <a:pt x="2808555" y="5126466"/>
                  </a:lnTo>
                  <a:lnTo>
                    <a:pt x="2842792" y="5097140"/>
                  </a:lnTo>
                  <a:lnTo>
                    <a:pt x="2876565" y="5067295"/>
                  </a:lnTo>
                  <a:lnTo>
                    <a:pt x="2909869" y="5036937"/>
                  </a:lnTo>
                  <a:lnTo>
                    <a:pt x="2942697" y="5006073"/>
                  </a:lnTo>
                  <a:lnTo>
                    <a:pt x="2975044" y="4974709"/>
                  </a:lnTo>
                  <a:lnTo>
                    <a:pt x="3006902" y="4942850"/>
                  </a:lnTo>
                  <a:lnTo>
                    <a:pt x="3038266" y="4910504"/>
                  </a:lnTo>
                  <a:lnTo>
                    <a:pt x="3069130" y="4877675"/>
                  </a:lnTo>
                  <a:lnTo>
                    <a:pt x="3099488" y="4844372"/>
                  </a:lnTo>
                  <a:lnTo>
                    <a:pt x="3129333" y="4810598"/>
                  </a:lnTo>
                  <a:lnTo>
                    <a:pt x="3158659" y="4776361"/>
                  </a:lnTo>
                  <a:lnTo>
                    <a:pt x="3187460" y="4741667"/>
                  </a:lnTo>
                  <a:lnTo>
                    <a:pt x="3215730" y="4706523"/>
                  </a:lnTo>
                  <a:lnTo>
                    <a:pt x="3243463" y="4670933"/>
                  </a:lnTo>
                  <a:lnTo>
                    <a:pt x="3270652" y="4634904"/>
                  </a:lnTo>
                  <a:lnTo>
                    <a:pt x="3297292" y="4598443"/>
                  </a:lnTo>
                  <a:lnTo>
                    <a:pt x="3323376" y="4561556"/>
                  </a:lnTo>
                  <a:lnTo>
                    <a:pt x="3348898" y="4524249"/>
                  </a:lnTo>
                  <a:lnTo>
                    <a:pt x="3373852" y="4486527"/>
                  </a:lnTo>
                  <a:lnTo>
                    <a:pt x="3398231" y="4448398"/>
                  </a:lnTo>
                  <a:lnTo>
                    <a:pt x="3422030" y="4409867"/>
                  </a:lnTo>
                  <a:lnTo>
                    <a:pt x="3445243" y="4370941"/>
                  </a:lnTo>
                  <a:lnTo>
                    <a:pt x="3467863" y="4331625"/>
                  </a:lnTo>
                  <a:lnTo>
                    <a:pt x="3489884" y="4291926"/>
                  </a:lnTo>
                  <a:lnTo>
                    <a:pt x="3511299" y="4251850"/>
                  </a:lnTo>
                  <a:lnTo>
                    <a:pt x="3532104" y="4211403"/>
                  </a:lnTo>
                  <a:lnTo>
                    <a:pt x="3552291" y="4170591"/>
                  </a:lnTo>
                  <a:lnTo>
                    <a:pt x="3571855" y="4129421"/>
                  </a:lnTo>
                  <a:lnTo>
                    <a:pt x="3590788" y="4087898"/>
                  </a:lnTo>
                  <a:lnTo>
                    <a:pt x="3609086" y="4046030"/>
                  </a:lnTo>
                  <a:lnTo>
                    <a:pt x="3626742" y="4003821"/>
                  </a:lnTo>
                  <a:lnTo>
                    <a:pt x="3643750" y="3961278"/>
                  </a:lnTo>
                  <a:lnTo>
                    <a:pt x="3660103" y="3918408"/>
                  </a:lnTo>
                  <a:lnTo>
                    <a:pt x="3675796" y="3875216"/>
                  </a:lnTo>
                  <a:lnTo>
                    <a:pt x="3690822" y="3831708"/>
                  </a:lnTo>
                  <a:lnTo>
                    <a:pt x="3705175" y="3787892"/>
                  </a:lnTo>
                  <a:lnTo>
                    <a:pt x="3718849" y="3743772"/>
                  </a:lnTo>
                  <a:lnTo>
                    <a:pt x="3731837" y="3699356"/>
                  </a:lnTo>
                  <a:lnTo>
                    <a:pt x="3744135" y="3654648"/>
                  </a:lnTo>
                  <a:lnTo>
                    <a:pt x="3755735" y="3609656"/>
                  </a:lnTo>
                  <a:lnTo>
                    <a:pt x="3766631" y="3564386"/>
                  </a:lnTo>
                  <a:lnTo>
                    <a:pt x="3776817" y="3518844"/>
                  </a:lnTo>
                  <a:lnTo>
                    <a:pt x="3786287" y="3473035"/>
                  </a:lnTo>
                  <a:lnTo>
                    <a:pt x="3795035" y="3426967"/>
                  </a:lnTo>
                  <a:lnTo>
                    <a:pt x="3803055" y="3380644"/>
                  </a:lnTo>
                  <a:lnTo>
                    <a:pt x="3810340" y="3334074"/>
                  </a:lnTo>
                  <a:lnTo>
                    <a:pt x="3816885" y="3287263"/>
                  </a:lnTo>
                  <a:lnTo>
                    <a:pt x="3822682" y="3240217"/>
                  </a:lnTo>
                  <a:lnTo>
                    <a:pt x="3827727" y="3192941"/>
                  </a:lnTo>
                  <a:lnTo>
                    <a:pt x="3832012" y="3145442"/>
                  </a:lnTo>
                  <a:lnTo>
                    <a:pt x="3835532" y="3097727"/>
                  </a:lnTo>
                  <a:lnTo>
                    <a:pt x="3838281" y="3049801"/>
                  </a:lnTo>
                  <a:lnTo>
                    <a:pt x="3840252" y="3001671"/>
                  </a:lnTo>
                  <a:lnTo>
                    <a:pt x="3841439" y="2953342"/>
                  </a:lnTo>
                  <a:lnTo>
                    <a:pt x="3841836" y="2904821"/>
                  </a:lnTo>
                  <a:lnTo>
                    <a:pt x="3841439" y="2856300"/>
                  </a:lnTo>
                  <a:lnTo>
                    <a:pt x="3840252" y="2807972"/>
                  </a:lnTo>
                  <a:lnTo>
                    <a:pt x="3838281" y="2759841"/>
                  </a:lnTo>
                  <a:lnTo>
                    <a:pt x="3835532" y="2711915"/>
                  </a:lnTo>
                  <a:lnTo>
                    <a:pt x="3832012" y="2664200"/>
                  </a:lnTo>
                  <a:lnTo>
                    <a:pt x="3827727" y="2616702"/>
                  </a:lnTo>
                  <a:lnTo>
                    <a:pt x="3822682" y="2569426"/>
                  </a:lnTo>
                  <a:lnTo>
                    <a:pt x="3816885" y="2522380"/>
                  </a:lnTo>
                  <a:lnTo>
                    <a:pt x="3810340" y="2475568"/>
                  </a:lnTo>
                  <a:lnTo>
                    <a:pt x="3803055" y="2428999"/>
                  </a:lnTo>
                  <a:lnTo>
                    <a:pt x="3795035" y="2382676"/>
                  </a:lnTo>
                  <a:lnTo>
                    <a:pt x="3786287" y="2336608"/>
                  </a:lnTo>
                  <a:lnTo>
                    <a:pt x="3776817" y="2290799"/>
                  </a:lnTo>
                  <a:lnTo>
                    <a:pt x="3766631" y="2245257"/>
                  </a:lnTo>
                  <a:lnTo>
                    <a:pt x="3755735" y="2199987"/>
                  </a:lnTo>
                  <a:lnTo>
                    <a:pt x="3744135" y="2154995"/>
                  </a:lnTo>
                  <a:lnTo>
                    <a:pt x="3731837" y="2110288"/>
                  </a:lnTo>
                  <a:lnTo>
                    <a:pt x="3718849" y="2065871"/>
                  </a:lnTo>
                  <a:lnTo>
                    <a:pt x="3705175" y="2021752"/>
                  </a:lnTo>
                  <a:lnTo>
                    <a:pt x="3690822" y="1977935"/>
                  </a:lnTo>
                  <a:lnTo>
                    <a:pt x="3675796" y="1934428"/>
                  </a:lnTo>
                  <a:lnTo>
                    <a:pt x="3660103" y="1891236"/>
                  </a:lnTo>
                  <a:lnTo>
                    <a:pt x="3643750" y="1848365"/>
                  </a:lnTo>
                  <a:lnTo>
                    <a:pt x="3626742" y="1805823"/>
                  </a:lnTo>
                  <a:lnTo>
                    <a:pt x="3609086" y="1763614"/>
                  </a:lnTo>
                  <a:lnTo>
                    <a:pt x="3590788" y="1721745"/>
                  </a:lnTo>
                  <a:lnTo>
                    <a:pt x="3571855" y="1680223"/>
                  </a:lnTo>
                  <a:lnTo>
                    <a:pt x="3552291" y="1639053"/>
                  </a:lnTo>
                  <a:lnTo>
                    <a:pt x="3532104" y="1598241"/>
                  </a:lnTo>
                  <a:lnTo>
                    <a:pt x="3511299" y="1557794"/>
                  </a:lnTo>
                  <a:lnTo>
                    <a:pt x="3489884" y="1517718"/>
                  </a:lnTo>
                  <a:lnTo>
                    <a:pt x="3467863" y="1478019"/>
                  </a:lnTo>
                  <a:lnTo>
                    <a:pt x="3445243" y="1438703"/>
                  </a:lnTo>
                  <a:lnTo>
                    <a:pt x="3422030" y="1399777"/>
                  </a:lnTo>
                  <a:lnTo>
                    <a:pt x="3398231" y="1361246"/>
                  </a:lnTo>
                  <a:lnTo>
                    <a:pt x="3373852" y="1323117"/>
                  </a:lnTo>
                  <a:lnTo>
                    <a:pt x="3348898" y="1285395"/>
                  </a:lnTo>
                  <a:lnTo>
                    <a:pt x="3323376" y="1248088"/>
                  </a:lnTo>
                  <a:lnTo>
                    <a:pt x="3297292" y="1211201"/>
                  </a:lnTo>
                  <a:lnTo>
                    <a:pt x="3270652" y="1174740"/>
                  </a:lnTo>
                  <a:lnTo>
                    <a:pt x="3243463" y="1138711"/>
                  </a:lnTo>
                  <a:lnTo>
                    <a:pt x="3215730" y="1103122"/>
                  </a:lnTo>
                  <a:lnTo>
                    <a:pt x="3187460" y="1067977"/>
                  </a:lnTo>
                  <a:lnTo>
                    <a:pt x="3158659" y="1033283"/>
                  </a:lnTo>
                  <a:lnTo>
                    <a:pt x="3129333" y="999046"/>
                  </a:lnTo>
                  <a:lnTo>
                    <a:pt x="3099488" y="965273"/>
                  </a:lnTo>
                  <a:lnTo>
                    <a:pt x="3069130" y="931969"/>
                  </a:lnTo>
                  <a:lnTo>
                    <a:pt x="3038266" y="899140"/>
                  </a:lnTo>
                  <a:lnTo>
                    <a:pt x="3006902" y="866794"/>
                  </a:lnTo>
                  <a:lnTo>
                    <a:pt x="2975044" y="834935"/>
                  </a:lnTo>
                  <a:lnTo>
                    <a:pt x="2942697" y="803571"/>
                  </a:lnTo>
                  <a:lnTo>
                    <a:pt x="2909869" y="772707"/>
                  </a:lnTo>
                  <a:lnTo>
                    <a:pt x="2876565" y="742349"/>
                  </a:lnTo>
                  <a:lnTo>
                    <a:pt x="2842792" y="712504"/>
                  </a:lnTo>
                  <a:lnTo>
                    <a:pt x="2808555" y="683178"/>
                  </a:lnTo>
                  <a:lnTo>
                    <a:pt x="2773861" y="654377"/>
                  </a:lnTo>
                  <a:lnTo>
                    <a:pt x="2738716" y="626107"/>
                  </a:lnTo>
                  <a:lnTo>
                    <a:pt x="2703127" y="598374"/>
                  </a:lnTo>
                  <a:lnTo>
                    <a:pt x="2667098" y="571185"/>
                  </a:lnTo>
                  <a:lnTo>
                    <a:pt x="2630637" y="544545"/>
                  </a:lnTo>
                  <a:lnTo>
                    <a:pt x="2593750" y="518461"/>
                  </a:lnTo>
                  <a:lnTo>
                    <a:pt x="2556443" y="492939"/>
                  </a:lnTo>
                  <a:lnTo>
                    <a:pt x="2518721" y="467985"/>
                  </a:lnTo>
                  <a:lnTo>
                    <a:pt x="2480592" y="443605"/>
                  </a:lnTo>
                  <a:lnTo>
                    <a:pt x="2442061" y="419806"/>
                  </a:lnTo>
                  <a:lnTo>
                    <a:pt x="2403135" y="396593"/>
                  </a:lnTo>
                  <a:lnTo>
                    <a:pt x="2363819" y="373974"/>
                  </a:lnTo>
                  <a:lnTo>
                    <a:pt x="2324120" y="351953"/>
                  </a:lnTo>
                  <a:lnTo>
                    <a:pt x="2284044" y="330537"/>
                  </a:lnTo>
                  <a:lnTo>
                    <a:pt x="2243597" y="309732"/>
                  </a:lnTo>
                  <a:lnTo>
                    <a:pt x="2202786" y="289545"/>
                  </a:lnTo>
                  <a:lnTo>
                    <a:pt x="2161616" y="269981"/>
                  </a:lnTo>
                  <a:lnTo>
                    <a:pt x="2120093" y="251048"/>
                  </a:lnTo>
                  <a:lnTo>
                    <a:pt x="2078224" y="232750"/>
                  </a:lnTo>
                  <a:lnTo>
                    <a:pt x="2036016" y="215094"/>
                  </a:lnTo>
                  <a:lnTo>
                    <a:pt x="1993473" y="198086"/>
                  </a:lnTo>
                  <a:lnTo>
                    <a:pt x="1950603" y="181733"/>
                  </a:lnTo>
                  <a:lnTo>
                    <a:pt x="1907411" y="166040"/>
                  </a:lnTo>
                  <a:lnTo>
                    <a:pt x="1863904" y="151014"/>
                  </a:lnTo>
                  <a:lnTo>
                    <a:pt x="1820087" y="136661"/>
                  </a:lnTo>
                  <a:lnTo>
                    <a:pt x="1775968" y="122987"/>
                  </a:lnTo>
                  <a:lnTo>
                    <a:pt x="1731551" y="109998"/>
                  </a:lnTo>
                  <a:lnTo>
                    <a:pt x="1686844" y="97701"/>
                  </a:lnTo>
                  <a:lnTo>
                    <a:pt x="1641852" y="86101"/>
                  </a:lnTo>
                  <a:lnTo>
                    <a:pt x="1596582" y="75205"/>
                  </a:lnTo>
                  <a:lnTo>
                    <a:pt x="1551040" y="65018"/>
                  </a:lnTo>
                  <a:lnTo>
                    <a:pt x="1505231" y="55548"/>
                  </a:lnTo>
                  <a:lnTo>
                    <a:pt x="1459163" y="46800"/>
                  </a:lnTo>
                  <a:lnTo>
                    <a:pt x="1412840" y="38780"/>
                  </a:lnTo>
                  <a:lnTo>
                    <a:pt x="1366271" y="31495"/>
                  </a:lnTo>
                  <a:lnTo>
                    <a:pt x="1319459" y="24951"/>
                  </a:lnTo>
                  <a:lnTo>
                    <a:pt x="1272413" y="19153"/>
                  </a:lnTo>
                  <a:lnTo>
                    <a:pt x="1225137" y="14109"/>
                  </a:lnTo>
                  <a:lnTo>
                    <a:pt x="1177639" y="9823"/>
                  </a:lnTo>
                  <a:lnTo>
                    <a:pt x="1129924" y="6303"/>
                  </a:lnTo>
                  <a:lnTo>
                    <a:pt x="1081998" y="3555"/>
                  </a:lnTo>
                  <a:lnTo>
                    <a:pt x="1033868" y="1584"/>
                  </a:lnTo>
                  <a:lnTo>
                    <a:pt x="985539" y="397"/>
                  </a:lnTo>
                  <a:lnTo>
                    <a:pt x="937018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" y="1022604"/>
              <a:ext cx="3766527" cy="5651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1" y="1015081"/>
              <a:ext cx="3766820" cy="5659120"/>
            </a:xfrm>
            <a:custGeom>
              <a:avLst/>
              <a:gdLst/>
              <a:ahLst/>
              <a:cxnLst/>
              <a:rect l="l" t="t" r="r" b="b"/>
              <a:pathLst>
                <a:path w="3766820" h="5659120">
                  <a:moveTo>
                    <a:pt x="937014" y="0"/>
                  </a:moveTo>
                  <a:lnTo>
                    <a:pt x="888779" y="402"/>
                  </a:lnTo>
                  <a:lnTo>
                    <a:pt x="840739" y="1607"/>
                  </a:lnTo>
                  <a:lnTo>
                    <a:pt x="792900" y="3606"/>
                  </a:lnTo>
                  <a:lnTo>
                    <a:pt x="745269" y="6394"/>
                  </a:lnTo>
                  <a:lnTo>
                    <a:pt x="697852" y="9964"/>
                  </a:lnTo>
                  <a:lnTo>
                    <a:pt x="650656" y="14311"/>
                  </a:lnTo>
                  <a:lnTo>
                    <a:pt x="603686" y="19427"/>
                  </a:lnTo>
                  <a:lnTo>
                    <a:pt x="556950" y="25305"/>
                  </a:lnTo>
                  <a:lnTo>
                    <a:pt x="510454" y="31941"/>
                  </a:lnTo>
                  <a:lnTo>
                    <a:pt x="464204" y="39327"/>
                  </a:lnTo>
                  <a:lnTo>
                    <a:pt x="418207" y="47457"/>
                  </a:lnTo>
                  <a:lnTo>
                    <a:pt x="372468" y="56325"/>
                  </a:lnTo>
                  <a:lnTo>
                    <a:pt x="326995" y="65924"/>
                  </a:lnTo>
                  <a:lnTo>
                    <a:pt x="281793" y="76248"/>
                  </a:lnTo>
                  <a:lnTo>
                    <a:pt x="236869" y="87290"/>
                  </a:lnTo>
                  <a:lnTo>
                    <a:pt x="192230" y="99045"/>
                  </a:lnTo>
                  <a:lnTo>
                    <a:pt x="147882" y="111505"/>
                  </a:lnTo>
                  <a:lnTo>
                    <a:pt x="103830" y="124664"/>
                  </a:lnTo>
                  <a:lnTo>
                    <a:pt x="60083" y="138517"/>
                  </a:lnTo>
                  <a:lnTo>
                    <a:pt x="16645" y="153055"/>
                  </a:lnTo>
                  <a:lnTo>
                    <a:pt x="0" y="158930"/>
                  </a:lnTo>
                </a:path>
                <a:path w="3766820" h="5659120">
                  <a:moveTo>
                    <a:pt x="0" y="5500092"/>
                  </a:moveTo>
                  <a:lnTo>
                    <a:pt x="60083" y="5520506"/>
                  </a:lnTo>
                  <a:lnTo>
                    <a:pt x="103830" y="5534359"/>
                  </a:lnTo>
                  <a:lnTo>
                    <a:pt x="147882" y="5547518"/>
                  </a:lnTo>
                  <a:lnTo>
                    <a:pt x="192230" y="5559978"/>
                  </a:lnTo>
                  <a:lnTo>
                    <a:pt x="236869" y="5571732"/>
                  </a:lnTo>
                  <a:lnTo>
                    <a:pt x="281793" y="5582775"/>
                  </a:lnTo>
                  <a:lnTo>
                    <a:pt x="326995" y="5593098"/>
                  </a:lnTo>
                  <a:lnTo>
                    <a:pt x="372468" y="5602697"/>
                  </a:lnTo>
                  <a:lnTo>
                    <a:pt x="418207" y="5611565"/>
                  </a:lnTo>
                  <a:lnTo>
                    <a:pt x="464204" y="5619695"/>
                  </a:lnTo>
                  <a:lnTo>
                    <a:pt x="510454" y="5627081"/>
                  </a:lnTo>
                  <a:lnTo>
                    <a:pt x="556950" y="5633717"/>
                  </a:lnTo>
                  <a:lnTo>
                    <a:pt x="603686" y="5639596"/>
                  </a:lnTo>
                  <a:lnTo>
                    <a:pt x="650656" y="5644712"/>
                  </a:lnTo>
                  <a:lnTo>
                    <a:pt x="697852" y="5649058"/>
                  </a:lnTo>
                  <a:lnTo>
                    <a:pt x="745269" y="5652628"/>
                  </a:lnTo>
                  <a:lnTo>
                    <a:pt x="792900" y="5655416"/>
                  </a:lnTo>
                  <a:lnTo>
                    <a:pt x="840739" y="5657416"/>
                  </a:lnTo>
                  <a:lnTo>
                    <a:pt x="888779" y="5658620"/>
                  </a:lnTo>
                  <a:lnTo>
                    <a:pt x="937014" y="5659023"/>
                  </a:lnTo>
                  <a:lnTo>
                    <a:pt x="985250" y="5658620"/>
                  </a:lnTo>
                  <a:lnTo>
                    <a:pt x="1033290" y="5657416"/>
                  </a:lnTo>
                  <a:lnTo>
                    <a:pt x="1081129" y="5655416"/>
                  </a:lnTo>
                  <a:lnTo>
                    <a:pt x="1128760" y="5652628"/>
                  </a:lnTo>
                  <a:lnTo>
                    <a:pt x="1176177" y="5649058"/>
                  </a:lnTo>
                  <a:lnTo>
                    <a:pt x="1223373" y="5644712"/>
                  </a:lnTo>
                  <a:lnTo>
                    <a:pt x="1270342" y="5639596"/>
                  </a:lnTo>
                  <a:lnTo>
                    <a:pt x="1317078" y="5633717"/>
                  </a:lnTo>
                  <a:lnTo>
                    <a:pt x="1363575" y="5627081"/>
                  </a:lnTo>
                  <a:lnTo>
                    <a:pt x="1409825" y="5619695"/>
                  </a:lnTo>
                  <a:lnTo>
                    <a:pt x="1455822" y="5611565"/>
                  </a:lnTo>
                  <a:lnTo>
                    <a:pt x="1501561" y="5602697"/>
                  </a:lnTo>
                  <a:lnTo>
                    <a:pt x="1547034" y="5593098"/>
                  </a:lnTo>
                  <a:lnTo>
                    <a:pt x="1592236" y="5582775"/>
                  </a:lnTo>
                  <a:lnTo>
                    <a:pt x="1637160" y="5571732"/>
                  </a:lnTo>
                  <a:lnTo>
                    <a:pt x="1681799" y="5559978"/>
                  </a:lnTo>
                  <a:lnTo>
                    <a:pt x="1726147" y="5547518"/>
                  </a:lnTo>
                  <a:lnTo>
                    <a:pt x="1770199" y="5534359"/>
                  </a:lnTo>
                  <a:lnTo>
                    <a:pt x="1813946" y="5520506"/>
                  </a:lnTo>
                  <a:lnTo>
                    <a:pt x="1857384" y="5505967"/>
                  </a:lnTo>
                  <a:lnTo>
                    <a:pt x="1900505" y="5490748"/>
                  </a:lnTo>
                  <a:lnTo>
                    <a:pt x="1943304" y="5474855"/>
                  </a:lnTo>
                  <a:lnTo>
                    <a:pt x="1985774" y="5458295"/>
                  </a:lnTo>
                  <a:lnTo>
                    <a:pt x="2027908" y="5441074"/>
                  </a:lnTo>
                  <a:lnTo>
                    <a:pt x="2069700" y="5423198"/>
                  </a:lnTo>
                  <a:lnTo>
                    <a:pt x="2111144" y="5404674"/>
                  </a:lnTo>
                  <a:lnTo>
                    <a:pt x="2152233" y="5385508"/>
                  </a:lnTo>
                  <a:lnTo>
                    <a:pt x="2192961" y="5365706"/>
                  </a:lnTo>
                  <a:lnTo>
                    <a:pt x="2233322" y="5345276"/>
                  </a:lnTo>
                  <a:lnTo>
                    <a:pt x="2273309" y="5324222"/>
                  </a:lnTo>
                  <a:lnTo>
                    <a:pt x="2312916" y="5302553"/>
                  </a:lnTo>
                  <a:lnTo>
                    <a:pt x="2352137" y="5280273"/>
                  </a:lnTo>
                  <a:lnTo>
                    <a:pt x="2390964" y="5257390"/>
                  </a:lnTo>
                  <a:lnTo>
                    <a:pt x="2429392" y="5233909"/>
                  </a:lnTo>
                  <a:lnTo>
                    <a:pt x="2467415" y="5209838"/>
                  </a:lnTo>
                  <a:lnTo>
                    <a:pt x="2505025" y="5185182"/>
                  </a:lnTo>
                  <a:lnTo>
                    <a:pt x="2542217" y="5159949"/>
                  </a:lnTo>
                  <a:lnTo>
                    <a:pt x="2578984" y="5134143"/>
                  </a:lnTo>
                  <a:lnTo>
                    <a:pt x="2615320" y="5107773"/>
                  </a:lnTo>
                  <a:lnTo>
                    <a:pt x="2651218" y="5080843"/>
                  </a:lnTo>
                  <a:lnTo>
                    <a:pt x="2686672" y="5053361"/>
                  </a:lnTo>
                  <a:lnTo>
                    <a:pt x="2721676" y="5025333"/>
                  </a:lnTo>
                  <a:lnTo>
                    <a:pt x="2756223" y="4996765"/>
                  </a:lnTo>
                  <a:lnTo>
                    <a:pt x="2790307" y="4967664"/>
                  </a:lnTo>
                  <a:lnTo>
                    <a:pt x="2823921" y="4938035"/>
                  </a:lnTo>
                  <a:lnTo>
                    <a:pt x="2857060" y="4907886"/>
                  </a:lnTo>
                  <a:lnTo>
                    <a:pt x="2889716" y="4877223"/>
                  </a:lnTo>
                  <a:lnTo>
                    <a:pt x="2921883" y="4846053"/>
                  </a:lnTo>
                  <a:lnTo>
                    <a:pt x="2953556" y="4814380"/>
                  </a:lnTo>
                  <a:lnTo>
                    <a:pt x="2984727" y="4782213"/>
                  </a:lnTo>
                  <a:lnTo>
                    <a:pt x="3015390" y="4749557"/>
                  </a:lnTo>
                  <a:lnTo>
                    <a:pt x="3045539" y="4716418"/>
                  </a:lnTo>
                  <a:lnTo>
                    <a:pt x="3075167" y="4682804"/>
                  </a:lnTo>
                  <a:lnTo>
                    <a:pt x="3104268" y="4648720"/>
                  </a:lnTo>
                  <a:lnTo>
                    <a:pt x="3132836" y="4614173"/>
                  </a:lnTo>
                  <a:lnTo>
                    <a:pt x="3160864" y="4579169"/>
                  </a:lnTo>
                  <a:lnTo>
                    <a:pt x="3188347" y="4543715"/>
                  </a:lnTo>
                  <a:lnTo>
                    <a:pt x="3215276" y="4507817"/>
                  </a:lnTo>
                  <a:lnTo>
                    <a:pt x="3241647" y="4471481"/>
                  </a:lnTo>
                  <a:lnTo>
                    <a:pt x="3267452" y="4434714"/>
                  </a:lnTo>
                  <a:lnTo>
                    <a:pt x="3292686" y="4397522"/>
                  </a:lnTo>
                  <a:lnTo>
                    <a:pt x="3317342" y="4359912"/>
                  </a:lnTo>
                  <a:lnTo>
                    <a:pt x="3341413" y="4321890"/>
                  </a:lnTo>
                  <a:lnTo>
                    <a:pt x="3364893" y="4283462"/>
                  </a:lnTo>
                  <a:lnTo>
                    <a:pt x="3387777" y="4244634"/>
                  </a:lnTo>
                  <a:lnTo>
                    <a:pt x="3410056" y="4205414"/>
                  </a:lnTo>
                  <a:lnTo>
                    <a:pt x="3431726" y="4165807"/>
                  </a:lnTo>
                  <a:lnTo>
                    <a:pt x="3452779" y="4125820"/>
                  </a:lnTo>
                  <a:lnTo>
                    <a:pt x="3473210" y="4085459"/>
                  </a:lnTo>
                  <a:lnTo>
                    <a:pt x="3493012" y="4044731"/>
                  </a:lnTo>
                  <a:lnTo>
                    <a:pt x="3512178" y="4003641"/>
                  </a:lnTo>
                  <a:lnTo>
                    <a:pt x="3530702" y="3962198"/>
                  </a:lnTo>
                  <a:lnTo>
                    <a:pt x="3548578" y="3920405"/>
                  </a:lnTo>
                  <a:lnTo>
                    <a:pt x="3565799" y="3878271"/>
                  </a:lnTo>
                  <a:lnTo>
                    <a:pt x="3582360" y="3835802"/>
                  </a:lnTo>
                  <a:lnTo>
                    <a:pt x="3598252" y="3793003"/>
                  </a:lnTo>
                  <a:lnTo>
                    <a:pt x="3613471" y="3749882"/>
                  </a:lnTo>
                  <a:lnTo>
                    <a:pt x="3628010" y="3706444"/>
                  </a:lnTo>
                  <a:lnTo>
                    <a:pt x="3641863" y="3662696"/>
                  </a:lnTo>
                  <a:lnTo>
                    <a:pt x="3655022" y="3618645"/>
                  </a:lnTo>
                  <a:lnTo>
                    <a:pt x="3667482" y="3574297"/>
                  </a:lnTo>
                  <a:lnTo>
                    <a:pt x="3679237" y="3529658"/>
                  </a:lnTo>
                  <a:lnTo>
                    <a:pt x="3690279" y="3484734"/>
                  </a:lnTo>
                  <a:lnTo>
                    <a:pt x="3700603" y="3439532"/>
                  </a:lnTo>
                  <a:lnTo>
                    <a:pt x="3710202" y="3394059"/>
                  </a:lnTo>
                  <a:lnTo>
                    <a:pt x="3719069" y="3348320"/>
                  </a:lnTo>
                  <a:lnTo>
                    <a:pt x="3727200" y="3302323"/>
                  </a:lnTo>
                  <a:lnTo>
                    <a:pt x="3734586" y="3256073"/>
                  </a:lnTo>
                  <a:lnTo>
                    <a:pt x="3741221" y="3209576"/>
                  </a:lnTo>
                  <a:lnTo>
                    <a:pt x="3747100" y="3162841"/>
                  </a:lnTo>
                  <a:lnTo>
                    <a:pt x="3752216" y="3115871"/>
                  </a:lnTo>
                  <a:lnTo>
                    <a:pt x="3756562" y="3068675"/>
                  </a:lnTo>
                  <a:lnTo>
                    <a:pt x="3760133" y="3021258"/>
                  </a:lnTo>
                  <a:lnTo>
                    <a:pt x="3762921" y="2973627"/>
                  </a:lnTo>
                  <a:lnTo>
                    <a:pt x="3764920" y="2925788"/>
                  </a:lnTo>
                  <a:lnTo>
                    <a:pt x="3766125" y="2877748"/>
                  </a:lnTo>
                  <a:lnTo>
                    <a:pt x="3766527" y="2829513"/>
                  </a:lnTo>
                  <a:lnTo>
                    <a:pt x="3766125" y="2781277"/>
                  </a:lnTo>
                  <a:lnTo>
                    <a:pt x="3764920" y="2733237"/>
                  </a:lnTo>
                  <a:lnTo>
                    <a:pt x="3762921" y="2685398"/>
                  </a:lnTo>
                  <a:lnTo>
                    <a:pt x="3760133" y="2637767"/>
                  </a:lnTo>
                  <a:lnTo>
                    <a:pt x="3756562" y="2590350"/>
                  </a:lnTo>
                  <a:lnTo>
                    <a:pt x="3752216" y="2543154"/>
                  </a:lnTo>
                  <a:lnTo>
                    <a:pt x="3747100" y="2496184"/>
                  </a:lnTo>
                  <a:lnTo>
                    <a:pt x="3741221" y="2449449"/>
                  </a:lnTo>
                  <a:lnTo>
                    <a:pt x="3734586" y="2402952"/>
                  </a:lnTo>
                  <a:lnTo>
                    <a:pt x="3727200" y="2356702"/>
                  </a:lnTo>
                  <a:lnTo>
                    <a:pt x="3719069" y="2310705"/>
                  </a:lnTo>
                  <a:lnTo>
                    <a:pt x="3710202" y="2264966"/>
                  </a:lnTo>
                  <a:lnTo>
                    <a:pt x="3700603" y="2219493"/>
                  </a:lnTo>
                  <a:lnTo>
                    <a:pt x="3690279" y="2174291"/>
                  </a:lnTo>
                  <a:lnTo>
                    <a:pt x="3679237" y="2129367"/>
                  </a:lnTo>
                  <a:lnTo>
                    <a:pt x="3667482" y="2084728"/>
                  </a:lnTo>
                  <a:lnTo>
                    <a:pt x="3655022" y="2040380"/>
                  </a:lnTo>
                  <a:lnTo>
                    <a:pt x="3641863" y="1996328"/>
                  </a:lnTo>
                  <a:lnTo>
                    <a:pt x="3628010" y="1952581"/>
                  </a:lnTo>
                  <a:lnTo>
                    <a:pt x="3613471" y="1909143"/>
                  </a:lnTo>
                  <a:lnTo>
                    <a:pt x="3598252" y="1866022"/>
                  </a:lnTo>
                  <a:lnTo>
                    <a:pt x="3582360" y="1823223"/>
                  </a:lnTo>
                  <a:lnTo>
                    <a:pt x="3565799" y="1780753"/>
                  </a:lnTo>
                  <a:lnTo>
                    <a:pt x="3548578" y="1738619"/>
                  </a:lnTo>
                  <a:lnTo>
                    <a:pt x="3530702" y="1696827"/>
                  </a:lnTo>
                  <a:lnTo>
                    <a:pt x="3512178" y="1655383"/>
                  </a:lnTo>
                  <a:lnTo>
                    <a:pt x="3493012" y="1614294"/>
                  </a:lnTo>
                  <a:lnTo>
                    <a:pt x="3473210" y="1573565"/>
                  </a:lnTo>
                  <a:lnTo>
                    <a:pt x="3452779" y="1533205"/>
                  </a:lnTo>
                  <a:lnTo>
                    <a:pt x="3431726" y="1493217"/>
                  </a:lnTo>
                  <a:lnTo>
                    <a:pt x="3410056" y="1453611"/>
                  </a:lnTo>
                  <a:lnTo>
                    <a:pt x="3387777" y="1414390"/>
                  </a:lnTo>
                  <a:lnTo>
                    <a:pt x="3364893" y="1375563"/>
                  </a:lnTo>
                  <a:lnTo>
                    <a:pt x="3341413" y="1337135"/>
                  </a:lnTo>
                  <a:lnTo>
                    <a:pt x="3317342" y="1299112"/>
                  </a:lnTo>
                  <a:lnTo>
                    <a:pt x="3292686" y="1261502"/>
                  </a:lnTo>
                  <a:lnTo>
                    <a:pt x="3267452" y="1224310"/>
                  </a:lnTo>
                  <a:lnTo>
                    <a:pt x="3241647" y="1187543"/>
                  </a:lnTo>
                  <a:lnTo>
                    <a:pt x="3215276" y="1151207"/>
                  </a:lnTo>
                  <a:lnTo>
                    <a:pt x="3188347" y="1115309"/>
                  </a:lnTo>
                  <a:lnTo>
                    <a:pt x="3160864" y="1079855"/>
                  </a:lnTo>
                  <a:lnTo>
                    <a:pt x="3132836" y="1044851"/>
                  </a:lnTo>
                  <a:lnTo>
                    <a:pt x="3104268" y="1010304"/>
                  </a:lnTo>
                  <a:lnTo>
                    <a:pt x="3075167" y="976220"/>
                  </a:lnTo>
                  <a:lnTo>
                    <a:pt x="3045539" y="942606"/>
                  </a:lnTo>
                  <a:lnTo>
                    <a:pt x="3015390" y="909467"/>
                  </a:lnTo>
                  <a:lnTo>
                    <a:pt x="2984727" y="876811"/>
                  </a:lnTo>
                  <a:lnTo>
                    <a:pt x="2953556" y="844644"/>
                  </a:lnTo>
                  <a:lnTo>
                    <a:pt x="2921883" y="812971"/>
                  </a:lnTo>
                  <a:lnTo>
                    <a:pt x="2889716" y="781800"/>
                  </a:lnTo>
                  <a:lnTo>
                    <a:pt x="2857060" y="751137"/>
                  </a:lnTo>
                  <a:lnTo>
                    <a:pt x="2823921" y="720988"/>
                  </a:lnTo>
                  <a:lnTo>
                    <a:pt x="2790307" y="691360"/>
                  </a:lnTo>
                  <a:lnTo>
                    <a:pt x="2756223" y="662259"/>
                  </a:lnTo>
                  <a:lnTo>
                    <a:pt x="2721676" y="633691"/>
                  </a:lnTo>
                  <a:lnTo>
                    <a:pt x="2686672" y="605662"/>
                  </a:lnTo>
                  <a:lnTo>
                    <a:pt x="2651218" y="578180"/>
                  </a:lnTo>
                  <a:lnTo>
                    <a:pt x="2615320" y="551251"/>
                  </a:lnTo>
                  <a:lnTo>
                    <a:pt x="2578984" y="524880"/>
                  </a:lnTo>
                  <a:lnTo>
                    <a:pt x="2542217" y="499075"/>
                  </a:lnTo>
                  <a:lnTo>
                    <a:pt x="2505025" y="473841"/>
                  </a:lnTo>
                  <a:lnTo>
                    <a:pt x="2467415" y="449185"/>
                  </a:lnTo>
                  <a:lnTo>
                    <a:pt x="2429392" y="425114"/>
                  </a:lnTo>
                  <a:lnTo>
                    <a:pt x="2390964" y="401634"/>
                  </a:lnTo>
                  <a:lnTo>
                    <a:pt x="2352137" y="378750"/>
                  </a:lnTo>
                  <a:lnTo>
                    <a:pt x="2312916" y="356471"/>
                  </a:lnTo>
                  <a:lnTo>
                    <a:pt x="2273309" y="334801"/>
                  </a:lnTo>
                  <a:lnTo>
                    <a:pt x="2233322" y="313747"/>
                  </a:lnTo>
                  <a:lnTo>
                    <a:pt x="2192961" y="293317"/>
                  </a:lnTo>
                  <a:lnTo>
                    <a:pt x="2152233" y="273515"/>
                  </a:lnTo>
                  <a:lnTo>
                    <a:pt x="2111144" y="254349"/>
                  </a:lnTo>
                  <a:lnTo>
                    <a:pt x="2069700" y="235825"/>
                  </a:lnTo>
                  <a:lnTo>
                    <a:pt x="2027908" y="217949"/>
                  </a:lnTo>
                  <a:lnTo>
                    <a:pt x="1985774" y="200728"/>
                  </a:lnTo>
                  <a:lnTo>
                    <a:pt x="1943304" y="184167"/>
                  </a:lnTo>
                  <a:lnTo>
                    <a:pt x="1900505" y="168275"/>
                  </a:lnTo>
                  <a:lnTo>
                    <a:pt x="1857384" y="153055"/>
                  </a:lnTo>
                  <a:lnTo>
                    <a:pt x="1813946" y="138517"/>
                  </a:lnTo>
                  <a:lnTo>
                    <a:pt x="1770199" y="124664"/>
                  </a:lnTo>
                  <a:lnTo>
                    <a:pt x="1726147" y="111505"/>
                  </a:lnTo>
                  <a:lnTo>
                    <a:pt x="1681799" y="99045"/>
                  </a:lnTo>
                  <a:lnTo>
                    <a:pt x="1637160" y="87290"/>
                  </a:lnTo>
                  <a:lnTo>
                    <a:pt x="1592236" y="76248"/>
                  </a:lnTo>
                  <a:lnTo>
                    <a:pt x="1547034" y="65924"/>
                  </a:lnTo>
                  <a:lnTo>
                    <a:pt x="1501561" y="56325"/>
                  </a:lnTo>
                  <a:lnTo>
                    <a:pt x="1455822" y="47457"/>
                  </a:lnTo>
                  <a:lnTo>
                    <a:pt x="1409825" y="39327"/>
                  </a:lnTo>
                  <a:lnTo>
                    <a:pt x="1363575" y="31941"/>
                  </a:lnTo>
                  <a:lnTo>
                    <a:pt x="1317078" y="25305"/>
                  </a:lnTo>
                  <a:lnTo>
                    <a:pt x="1270342" y="19427"/>
                  </a:lnTo>
                  <a:lnTo>
                    <a:pt x="1223373" y="14311"/>
                  </a:lnTo>
                  <a:lnTo>
                    <a:pt x="1176177" y="9964"/>
                  </a:lnTo>
                  <a:lnTo>
                    <a:pt x="1128760" y="6394"/>
                  </a:lnTo>
                  <a:lnTo>
                    <a:pt x="1081129" y="3606"/>
                  </a:lnTo>
                  <a:lnTo>
                    <a:pt x="1033290" y="1607"/>
                  </a:lnTo>
                  <a:lnTo>
                    <a:pt x="985250" y="402"/>
                  </a:lnTo>
                  <a:lnTo>
                    <a:pt x="937014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785100" y="930886"/>
            <a:ext cx="3823970" cy="5828030"/>
            <a:chOff x="8785100" y="930886"/>
            <a:chExt cx="3823970" cy="5828030"/>
          </a:xfrm>
        </p:grpSpPr>
        <p:sp>
          <p:nvSpPr>
            <p:cNvPr id="7" name="object 7"/>
            <p:cNvSpPr/>
            <p:nvPr/>
          </p:nvSpPr>
          <p:spPr>
            <a:xfrm>
              <a:off x="8793987" y="939773"/>
              <a:ext cx="3806190" cy="5810250"/>
            </a:xfrm>
            <a:custGeom>
              <a:avLst/>
              <a:gdLst/>
              <a:ahLst/>
              <a:cxnLst/>
              <a:rect l="l" t="t" r="r" b="b"/>
              <a:pathLst>
                <a:path w="3806190" h="5810250">
                  <a:moveTo>
                    <a:pt x="2904821" y="0"/>
                  </a:moveTo>
                  <a:lnTo>
                    <a:pt x="2953342" y="397"/>
                  </a:lnTo>
                  <a:lnTo>
                    <a:pt x="3001670" y="1584"/>
                  </a:lnTo>
                  <a:lnTo>
                    <a:pt x="3049801" y="3555"/>
                  </a:lnTo>
                  <a:lnTo>
                    <a:pt x="3097726" y="6303"/>
                  </a:lnTo>
                  <a:lnTo>
                    <a:pt x="3145442" y="9823"/>
                  </a:lnTo>
                  <a:lnTo>
                    <a:pt x="3192940" y="14109"/>
                  </a:lnTo>
                  <a:lnTo>
                    <a:pt x="3240216" y="19153"/>
                  </a:lnTo>
                  <a:lnTo>
                    <a:pt x="3287262" y="24951"/>
                  </a:lnTo>
                  <a:lnTo>
                    <a:pt x="3334073" y="31495"/>
                  </a:lnTo>
                  <a:lnTo>
                    <a:pt x="3380643" y="38780"/>
                  </a:lnTo>
                  <a:lnTo>
                    <a:pt x="3426965" y="46800"/>
                  </a:lnTo>
                  <a:lnTo>
                    <a:pt x="3473034" y="55548"/>
                  </a:lnTo>
                  <a:lnTo>
                    <a:pt x="3518842" y="65018"/>
                  </a:lnTo>
                  <a:lnTo>
                    <a:pt x="3564385" y="75205"/>
                  </a:lnTo>
                  <a:lnTo>
                    <a:pt x="3609655" y="86101"/>
                  </a:lnTo>
                  <a:lnTo>
                    <a:pt x="3654647" y="97701"/>
                  </a:lnTo>
                  <a:lnTo>
                    <a:pt x="3699354" y="109998"/>
                  </a:lnTo>
                  <a:lnTo>
                    <a:pt x="3743770" y="122987"/>
                  </a:lnTo>
                  <a:lnTo>
                    <a:pt x="3787890" y="136661"/>
                  </a:lnTo>
                  <a:lnTo>
                    <a:pt x="3806013" y="142598"/>
                  </a:lnTo>
                </a:path>
                <a:path w="3806190" h="5810250">
                  <a:moveTo>
                    <a:pt x="3806013" y="5667046"/>
                  </a:moveTo>
                  <a:lnTo>
                    <a:pt x="3743770" y="5686656"/>
                  </a:lnTo>
                  <a:lnTo>
                    <a:pt x="3699354" y="5699645"/>
                  </a:lnTo>
                  <a:lnTo>
                    <a:pt x="3654647" y="5711943"/>
                  </a:lnTo>
                  <a:lnTo>
                    <a:pt x="3609655" y="5723542"/>
                  </a:lnTo>
                  <a:lnTo>
                    <a:pt x="3564385" y="5734439"/>
                  </a:lnTo>
                  <a:lnTo>
                    <a:pt x="3518842" y="5744625"/>
                  </a:lnTo>
                  <a:lnTo>
                    <a:pt x="3473034" y="5754095"/>
                  </a:lnTo>
                  <a:lnTo>
                    <a:pt x="3426965" y="5762843"/>
                  </a:lnTo>
                  <a:lnTo>
                    <a:pt x="3380643" y="5770863"/>
                  </a:lnTo>
                  <a:lnTo>
                    <a:pt x="3334073" y="5778148"/>
                  </a:lnTo>
                  <a:lnTo>
                    <a:pt x="3287262" y="5784692"/>
                  </a:lnTo>
                  <a:lnTo>
                    <a:pt x="3240216" y="5790490"/>
                  </a:lnTo>
                  <a:lnTo>
                    <a:pt x="3192940" y="5795535"/>
                  </a:lnTo>
                  <a:lnTo>
                    <a:pt x="3145442" y="5799820"/>
                  </a:lnTo>
                  <a:lnTo>
                    <a:pt x="3097726" y="5803340"/>
                  </a:lnTo>
                  <a:lnTo>
                    <a:pt x="3049801" y="5806089"/>
                  </a:lnTo>
                  <a:lnTo>
                    <a:pt x="3001670" y="5808060"/>
                  </a:lnTo>
                  <a:lnTo>
                    <a:pt x="2953342" y="5809247"/>
                  </a:lnTo>
                  <a:lnTo>
                    <a:pt x="2904821" y="5809644"/>
                  </a:lnTo>
                  <a:lnTo>
                    <a:pt x="2856300" y="5809247"/>
                  </a:lnTo>
                  <a:lnTo>
                    <a:pt x="2807971" y="5808060"/>
                  </a:lnTo>
                  <a:lnTo>
                    <a:pt x="2759841" y="5806089"/>
                  </a:lnTo>
                  <a:lnTo>
                    <a:pt x="2711915" y="5803340"/>
                  </a:lnTo>
                  <a:lnTo>
                    <a:pt x="2664200" y="5799820"/>
                  </a:lnTo>
                  <a:lnTo>
                    <a:pt x="2616701" y="5795535"/>
                  </a:lnTo>
                  <a:lnTo>
                    <a:pt x="2569425" y="5790490"/>
                  </a:lnTo>
                  <a:lnTo>
                    <a:pt x="2522379" y="5784692"/>
                  </a:lnTo>
                  <a:lnTo>
                    <a:pt x="2475568" y="5778148"/>
                  </a:lnTo>
                  <a:lnTo>
                    <a:pt x="2428998" y="5770863"/>
                  </a:lnTo>
                  <a:lnTo>
                    <a:pt x="2382675" y="5762843"/>
                  </a:lnTo>
                  <a:lnTo>
                    <a:pt x="2336607" y="5754095"/>
                  </a:lnTo>
                  <a:lnTo>
                    <a:pt x="2290798" y="5744625"/>
                  </a:lnTo>
                  <a:lnTo>
                    <a:pt x="2245256" y="5734439"/>
                  </a:lnTo>
                  <a:lnTo>
                    <a:pt x="2199986" y="5723542"/>
                  </a:lnTo>
                  <a:lnTo>
                    <a:pt x="2154994" y="5711943"/>
                  </a:lnTo>
                  <a:lnTo>
                    <a:pt x="2110286" y="5699645"/>
                  </a:lnTo>
                  <a:lnTo>
                    <a:pt x="2065870" y="5686656"/>
                  </a:lnTo>
                  <a:lnTo>
                    <a:pt x="2021750" y="5672982"/>
                  </a:lnTo>
                  <a:lnTo>
                    <a:pt x="1977934" y="5658629"/>
                  </a:lnTo>
                  <a:lnTo>
                    <a:pt x="1934426" y="5643603"/>
                  </a:lnTo>
                  <a:lnTo>
                    <a:pt x="1891234" y="5627911"/>
                  </a:lnTo>
                  <a:lnTo>
                    <a:pt x="1848364" y="5611557"/>
                  </a:lnTo>
                  <a:lnTo>
                    <a:pt x="1805821" y="5594550"/>
                  </a:lnTo>
                  <a:lnTo>
                    <a:pt x="1763612" y="5576894"/>
                  </a:lnTo>
                  <a:lnTo>
                    <a:pt x="1721744" y="5558596"/>
                  </a:lnTo>
                  <a:lnTo>
                    <a:pt x="1680221" y="5539662"/>
                  </a:lnTo>
                  <a:lnTo>
                    <a:pt x="1639051" y="5520099"/>
                  </a:lnTo>
                  <a:lnTo>
                    <a:pt x="1598239" y="5499911"/>
                  </a:lnTo>
                  <a:lnTo>
                    <a:pt x="1557792" y="5479107"/>
                  </a:lnTo>
                  <a:lnTo>
                    <a:pt x="1517716" y="5457691"/>
                  </a:lnTo>
                  <a:lnTo>
                    <a:pt x="1478017" y="5435670"/>
                  </a:lnTo>
                  <a:lnTo>
                    <a:pt x="1438702" y="5413050"/>
                  </a:lnTo>
                  <a:lnTo>
                    <a:pt x="1399775" y="5389838"/>
                  </a:lnTo>
                  <a:lnTo>
                    <a:pt x="1361244" y="5366038"/>
                  </a:lnTo>
                  <a:lnTo>
                    <a:pt x="1323115" y="5341659"/>
                  </a:lnTo>
                  <a:lnTo>
                    <a:pt x="1285394" y="5316705"/>
                  </a:lnTo>
                  <a:lnTo>
                    <a:pt x="1248086" y="5291183"/>
                  </a:lnTo>
                  <a:lnTo>
                    <a:pt x="1211199" y="5265099"/>
                  </a:lnTo>
                  <a:lnTo>
                    <a:pt x="1174738" y="5238459"/>
                  </a:lnTo>
                  <a:lnTo>
                    <a:pt x="1138710" y="5211270"/>
                  </a:lnTo>
                  <a:lnTo>
                    <a:pt x="1103120" y="5183537"/>
                  </a:lnTo>
                  <a:lnTo>
                    <a:pt x="1067975" y="5155267"/>
                  </a:lnTo>
                  <a:lnTo>
                    <a:pt x="1033281" y="5126466"/>
                  </a:lnTo>
                  <a:lnTo>
                    <a:pt x="999044" y="5097140"/>
                  </a:lnTo>
                  <a:lnTo>
                    <a:pt x="965271" y="5067295"/>
                  </a:lnTo>
                  <a:lnTo>
                    <a:pt x="931967" y="5036937"/>
                  </a:lnTo>
                  <a:lnTo>
                    <a:pt x="899139" y="5006073"/>
                  </a:lnTo>
                  <a:lnTo>
                    <a:pt x="866792" y="4974709"/>
                  </a:lnTo>
                  <a:lnTo>
                    <a:pt x="834934" y="4942850"/>
                  </a:lnTo>
                  <a:lnTo>
                    <a:pt x="803570" y="4910504"/>
                  </a:lnTo>
                  <a:lnTo>
                    <a:pt x="772705" y="4877675"/>
                  </a:lnTo>
                  <a:lnTo>
                    <a:pt x="742348" y="4844372"/>
                  </a:lnTo>
                  <a:lnTo>
                    <a:pt x="712503" y="4810598"/>
                  </a:lnTo>
                  <a:lnTo>
                    <a:pt x="683177" y="4776361"/>
                  </a:lnTo>
                  <a:lnTo>
                    <a:pt x="654376" y="4741667"/>
                  </a:lnTo>
                  <a:lnTo>
                    <a:pt x="626106" y="4706523"/>
                  </a:lnTo>
                  <a:lnTo>
                    <a:pt x="598373" y="4670933"/>
                  </a:lnTo>
                  <a:lnTo>
                    <a:pt x="571183" y="4634904"/>
                  </a:lnTo>
                  <a:lnTo>
                    <a:pt x="544544" y="4598443"/>
                  </a:lnTo>
                  <a:lnTo>
                    <a:pt x="518460" y="4561556"/>
                  </a:lnTo>
                  <a:lnTo>
                    <a:pt x="492938" y="4524249"/>
                  </a:lnTo>
                  <a:lnTo>
                    <a:pt x="467984" y="4486527"/>
                  </a:lnTo>
                  <a:lnTo>
                    <a:pt x="443604" y="4448398"/>
                  </a:lnTo>
                  <a:lnTo>
                    <a:pt x="419805" y="4409867"/>
                  </a:lnTo>
                  <a:lnTo>
                    <a:pt x="396593" y="4370941"/>
                  </a:lnTo>
                  <a:lnTo>
                    <a:pt x="373973" y="4331625"/>
                  </a:lnTo>
                  <a:lnTo>
                    <a:pt x="351952" y="4291926"/>
                  </a:lnTo>
                  <a:lnTo>
                    <a:pt x="330536" y="4251850"/>
                  </a:lnTo>
                  <a:lnTo>
                    <a:pt x="309732" y="4211403"/>
                  </a:lnTo>
                  <a:lnTo>
                    <a:pt x="289544" y="4170591"/>
                  </a:lnTo>
                  <a:lnTo>
                    <a:pt x="269981" y="4129421"/>
                  </a:lnTo>
                  <a:lnTo>
                    <a:pt x="251047" y="4087898"/>
                  </a:lnTo>
                  <a:lnTo>
                    <a:pt x="232749" y="4046030"/>
                  </a:lnTo>
                  <a:lnTo>
                    <a:pt x="215093" y="4003821"/>
                  </a:lnTo>
                  <a:lnTo>
                    <a:pt x="198086" y="3961278"/>
                  </a:lnTo>
                  <a:lnTo>
                    <a:pt x="181732" y="3918408"/>
                  </a:lnTo>
                  <a:lnTo>
                    <a:pt x="166040" y="3875216"/>
                  </a:lnTo>
                  <a:lnTo>
                    <a:pt x="151014" y="3831708"/>
                  </a:lnTo>
                  <a:lnTo>
                    <a:pt x="136661" y="3787892"/>
                  </a:lnTo>
                  <a:lnTo>
                    <a:pt x="122987" y="3743772"/>
                  </a:lnTo>
                  <a:lnTo>
                    <a:pt x="109998" y="3699356"/>
                  </a:lnTo>
                  <a:lnTo>
                    <a:pt x="97701" y="3654648"/>
                  </a:lnTo>
                  <a:lnTo>
                    <a:pt x="86101" y="3609656"/>
                  </a:lnTo>
                  <a:lnTo>
                    <a:pt x="75205" y="3564386"/>
                  </a:lnTo>
                  <a:lnTo>
                    <a:pt x="65018" y="3518844"/>
                  </a:lnTo>
                  <a:lnTo>
                    <a:pt x="55548" y="3473035"/>
                  </a:lnTo>
                  <a:lnTo>
                    <a:pt x="46800" y="3426967"/>
                  </a:lnTo>
                  <a:lnTo>
                    <a:pt x="38780" y="3380644"/>
                  </a:lnTo>
                  <a:lnTo>
                    <a:pt x="31495" y="3334074"/>
                  </a:lnTo>
                  <a:lnTo>
                    <a:pt x="24951" y="3287263"/>
                  </a:lnTo>
                  <a:lnTo>
                    <a:pt x="19153" y="3240217"/>
                  </a:lnTo>
                  <a:lnTo>
                    <a:pt x="14109" y="3192941"/>
                  </a:lnTo>
                  <a:lnTo>
                    <a:pt x="9823" y="3145442"/>
                  </a:lnTo>
                  <a:lnTo>
                    <a:pt x="6303" y="3097727"/>
                  </a:lnTo>
                  <a:lnTo>
                    <a:pt x="3554" y="3049801"/>
                  </a:lnTo>
                  <a:lnTo>
                    <a:pt x="1584" y="3001671"/>
                  </a:lnTo>
                  <a:lnTo>
                    <a:pt x="397" y="2953342"/>
                  </a:lnTo>
                  <a:lnTo>
                    <a:pt x="0" y="2904821"/>
                  </a:lnTo>
                  <a:lnTo>
                    <a:pt x="397" y="2856300"/>
                  </a:lnTo>
                  <a:lnTo>
                    <a:pt x="1584" y="2807972"/>
                  </a:lnTo>
                  <a:lnTo>
                    <a:pt x="3554" y="2759841"/>
                  </a:lnTo>
                  <a:lnTo>
                    <a:pt x="6303" y="2711915"/>
                  </a:lnTo>
                  <a:lnTo>
                    <a:pt x="9823" y="2664200"/>
                  </a:lnTo>
                  <a:lnTo>
                    <a:pt x="14109" y="2616702"/>
                  </a:lnTo>
                  <a:lnTo>
                    <a:pt x="19153" y="2569426"/>
                  </a:lnTo>
                  <a:lnTo>
                    <a:pt x="24951" y="2522380"/>
                  </a:lnTo>
                  <a:lnTo>
                    <a:pt x="31495" y="2475568"/>
                  </a:lnTo>
                  <a:lnTo>
                    <a:pt x="38780" y="2428999"/>
                  </a:lnTo>
                  <a:lnTo>
                    <a:pt x="46800" y="2382676"/>
                  </a:lnTo>
                  <a:lnTo>
                    <a:pt x="55548" y="2336608"/>
                  </a:lnTo>
                  <a:lnTo>
                    <a:pt x="65018" y="2290799"/>
                  </a:lnTo>
                  <a:lnTo>
                    <a:pt x="75205" y="2245257"/>
                  </a:lnTo>
                  <a:lnTo>
                    <a:pt x="86101" y="2199987"/>
                  </a:lnTo>
                  <a:lnTo>
                    <a:pt x="97701" y="2154995"/>
                  </a:lnTo>
                  <a:lnTo>
                    <a:pt x="109998" y="2110288"/>
                  </a:lnTo>
                  <a:lnTo>
                    <a:pt x="122987" y="2065871"/>
                  </a:lnTo>
                  <a:lnTo>
                    <a:pt x="136661" y="2021752"/>
                  </a:lnTo>
                  <a:lnTo>
                    <a:pt x="151014" y="1977935"/>
                  </a:lnTo>
                  <a:lnTo>
                    <a:pt x="166040" y="1934428"/>
                  </a:lnTo>
                  <a:lnTo>
                    <a:pt x="181732" y="1891236"/>
                  </a:lnTo>
                  <a:lnTo>
                    <a:pt x="198086" y="1848365"/>
                  </a:lnTo>
                  <a:lnTo>
                    <a:pt x="215093" y="1805823"/>
                  </a:lnTo>
                  <a:lnTo>
                    <a:pt x="232749" y="1763614"/>
                  </a:lnTo>
                  <a:lnTo>
                    <a:pt x="251047" y="1721745"/>
                  </a:lnTo>
                  <a:lnTo>
                    <a:pt x="269981" y="1680223"/>
                  </a:lnTo>
                  <a:lnTo>
                    <a:pt x="289544" y="1639053"/>
                  </a:lnTo>
                  <a:lnTo>
                    <a:pt x="309732" y="1598241"/>
                  </a:lnTo>
                  <a:lnTo>
                    <a:pt x="330536" y="1557794"/>
                  </a:lnTo>
                  <a:lnTo>
                    <a:pt x="351952" y="1517718"/>
                  </a:lnTo>
                  <a:lnTo>
                    <a:pt x="373973" y="1478019"/>
                  </a:lnTo>
                  <a:lnTo>
                    <a:pt x="396593" y="1438703"/>
                  </a:lnTo>
                  <a:lnTo>
                    <a:pt x="419805" y="1399777"/>
                  </a:lnTo>
                  <a:lnTo>
                    <a:pt x="443604" y="1361246"/>
                  </a:lnTo>
                  <a:lnTo>
                    <a:pt x="467984" y="1323117"/>
                  </a:lnTo>
                  <a:lnTo>
                    <a:pt x="492938" y="1285395"/>
                  </a:lnTo>
                  <a:lnTo>
                    <a:pt x="518460" y="1248088"/>
                  </a:lnTo>
                  <a:lnTo>
                    <a:pt x="544544" y="1211201"/>
                  </a:lnTo>
                  <a:lnTo>
                    <a:pt x="571183" y="1174740"/>
                  </a:lnTo>
                  <a:lnTo>
                    <a:pt x="598373" y="1138711"/>
                  </a:lnTo>
                  <a:lnTo>
                    <a:pt x="626106" y="1103122"/>
                  </a:lnTo>
                  <a:lnTo>
                    <a:pt x="654376" y="1067977"/>
                  </a:lnTo>
                  <a:lnTo>
                    <a:pt x="683177" y="1033283"/>
                  </a:lnTo>
                  <a:lnTo>
                    <a:pt x="712503" y="999046"/>
                  </a:lnTo>
                  <a:lnTo>
                    <a:pt x="742348" y="965273"/>
                  </a:lnTo>
                  <a:lnTo>
                    <a:pt x="772705" y="931969"/>
                  </a:lnTo>
                  <a:lnTo>
                    <a:pt x="803570" y="899140"/>
                  </a:lnTo>
                  <a:lnTo>
                    <a:pt x="834934" y="866794"/>
                  </a:lnTo>
                  <a:lnTo>
                    <a:pt x="866792" y="834935"/>
                  </a:lnTo>
                  <a:lnTo>
                    <a:pt x="899139" y="803571"/>
                  </a:lnTo>
                  <a:lnTo>
                    <a:pt x="931967" y="772707"/>
                  </a:lnTo>
                  <a:lnTo>
                    <a:pt x="965271" y="742349"/>
                  </a:lnTo>
                  <a:lnTo>
                    <a:pt x="999044" y="712504"/>
                  </a:lnTo>
                  <a:lnTo>
                    <a:pt x="1033281" y="683178"/>
                  </a:lnTo>
                  <a:lnTo>
                    <a:pt x="1067975" y="654377"/>
                  </a:lnTo>
                  <a:lnTo>
                    <a:pt x="1103120" y="626107"/>
                  </a:lnTo>
                  <a:lnTo>
                    <a:pt x="1138710" y="598374"/>
                  </a:lnTo>
                  <a:lnTo>
                    <a:pt x="1174738" y="571185"/>
                  </a:lnTo>
                  <a:lnTo>
                    <a:pt x="1211199" y="544545"/>
                  </a:lnTo>
                  <a:lnTo>
                    <a:pt x="1248086" y="518461"/>
                  </a:lnTo>
                  <a:lnTo>
                    <a:pt x="1285394" y="492939"/>
                  </a:lnTo>
                  <a:lnTo>
                    <a:pt x="1323115" y="467985"/>
                  </a:lnTo>
                  <a:lnTo>
                    <a:pt x="1361244" y="443605"/>
                  </a:lnTo>
                  <a:lnTo>
                    <a:pt x="1399775" y="419806"/>
                  </a:lnTo>
                  <a:lnTo>
                    <a:pt x="1438702" y="396593"/>
                  </a:lnTo>
                  <a:lnTo>
                    <a:pt x="1478017" y="373974"/>
                  </a:lnTo>
                  <a:lnTo>
                    <a:pt x="1517716" y="351953"/>
                  </a:lnTo>
                  <a:lnTo>
                    <a:pt x="1557792" y="330537"/>
                  </a:lnTo>
                  <a:lnTo>
                    <a:pt x="1598239" y="309732"/>
                  </a:lnTo>
                  <a:lnTo>
                    <a:pt x="1639051" y="289545"/>
                  </a:lnTo>
                  <a:lnTo>
                    <a:pt x="1680221" y="269981"/>
                  </a:lnTo>
                  <a:lnTo>
                    <a:pt x="1721744" y="251048"/>
                  </a:lnTo>
                  <a:lnTo>
                    <a:pt x="1763612" y="232750"/>
                  </a:lnTo>
                  <a:lnTo>
                    <a:pt x="1805821" y="215094"/>
                  </a:lnTo>
                  <a:lnTo>
                    <a:pt x="1848364" y="198086"/>
                  </a:lnTo>
                  <a:lnTo>
                    <a:pt x="1891234" y="181733"/>
                  </a:lnTo>
                  <a:lnTo>
                    <a:pt x="1934426" y="166040"/>
                  </a:lnTo>
                  <a:lnTo>
                    <a:pt x="1977934" y="151014"/>
                  </a:lnTo>
                  <a:lnTo>
                    <a:pt x="2021750" y="136661"/>
                  </a:lnTo>
                  <a:lnTo>
                    <a:pt x="2065870" y="122987"/>
                  </a:lnTo>
                  <a:lnTo>
                    <a:pt x="2110286" y="109998"/>
                  </a:lnTo>
                  <a:lnTo>
                    <a:pt x="2154994" y="97701"/>
                  </a:lnTo>
                  <a:lnTo>
                    <a:pt x="2199986" y="86101"/>
                  </a:lnTo>
                  <a:lnTo>
                    <a:pt x="2245256" y="75205"/>
                  </a:lnTo>
                  <a:lnTo>
                    <a:pt x="2290798" y="65018"/>
                  </a:lnTo>
                  <a:lnTo>
                    <a:pt x="2336607" y="55548"/>
                  </a:lnTo>
                  <a:lnTo>
                    <a:pt x="2382675" y="46800"/>
                  </a:lnTo>
                  <a:lnTo>
                    <a:pt x="2428998" y="38780"/>
                  </a:lnTo>
                  <a:lnTo>
                    <a:pt x="2475568" y="31495"/>
                  </a:lnTo>
                  <a:lnTo>
                    <a:pt x="2522379" y="24951"/>
                  </a:lnTo>
                  <a:lnTo>
                    <a:pt x="2569425" y="19153"/>
                  </a:lnTo>
                  <a:lnTo>
                    <a:pt x="2616701" y="14109"/>
                  </a:lnTo>
                  <a:lnTo>
                    <a:pt x="2664200" y="9823"/>
                  </a:lnTo>
                  <a:lnTo>
                    <a:pt x="2711915" y="6303"/>
                  </a:lnTo>
                  <a:lnTo>
                    <a:pt x="2759841" y="3555"/>
                  </a:lnTo>
                  <a:lnTo>
                    <a:pt x="2807971" y="1584"/>
                  </a:lnTo>
                  <a:lnTo>
                    <a:pt x="2856300" y="397"/>
                  </a:lnTo>
                  <a:lnTo>
                    <a:pt x="2904821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9299" y="1022604"/>
              <a:ext cx="3730700" cy="56515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69299" y="1015081"/>
              <a:ext cx="3731260" cy="5659120"/>
            </a:xfrm>
            <a:custGeom>
              <a:avLst/>
              <a:gdLst/>
              <a:ahLst/>
              <a:cxnLst/>
              <a:rect l="l" t="t" r="r" b="b"/>
              <a:pathLst>
                <a:path w="3731259" h="5659120">
                  <a:moveTo>
                    <a:pt x="2829509" y="0"/>
                  </a:moveTo>
                  <a:lnTo>
                    <a:pt x="2877744" y="402"/>
                  </a:lnTo>
                  <a:lnTo>
                    <a:pt x="2925784" y="1607"/>
                  </a:lnTo>
                  <a:lnTo>
                    <a:pt x="2973623" y="3606"/>
                  </a:lnTo>
                  <a:lnTo>
                    <a:pt x="3021254" y="6394"/>
                  </a:lnTo>
                  <a:lnTo>
                    <a:pt x="3068671" y="9964"/>
                  </a:lnTo>
                  <a:lnTo>
                    <a:pt x="3115867" y="14311"/>
                  </a:lnTo>
                  <a:lnTo>
                    <a:pt x="3162837" y="19427"/>
                  </a:lnTo>
                  <a:lnTo>
                    <a:pt x="3209573" y="25305"/>
                  </a:lnTo>
                  <a:lnTo>
                    <a:pt x="3256069" y="31941"/>
                  </a:lnTo>
                  <a:lnTo>
                    <a:pt x="3302319" y="39327"/>
                  </a:lnTo>
                  <a:lnTo>
                    <a:pt x="3348316" y="47457"/>
                  </a:lnTo>
                  <a:lnTo>
                    <a:pt x="3394055" y="56325"/>
                  </a:lnTo>
                  <a:lnTo>
                    <a:pt x="3439529" y="65924"/>
                  </a:lnTo>
                  <a:lnTo>
                    <a:pt x="3484730" y="76248"/>
                  </a:lnTo>
                  <a:lnTo>
                    <a:pt x="3529654" y="87290"/>
                  </a:lnTo>
                  <a:lnTo>
                    <a:pt x="3574293" y="99045"/>
                  </a:lnTo>
                  <a:lnTo>
                    <a:pt x="3618642" y="111505"/>
                  </a:lnTo>
                  <a:lnTo>
                    <a:pt x="3662693" y="124664"/>
                  </a:lnTo>
                  <a:lnTo>
                    <a:pt x="3706441" y="138517"/>
                  </a:lnTo>
                  <a:lnTo>
                    <a:pt x="3730700" y="146636"/>
                  </a:lnTo>
                </a:path>
                <a:path w="3731259" h="5659120">
                  <a:moveTo>
                    <a:pt x="3730700" y="5512386"/>
                  </a:moveTo>
                  <a:lnTo>
                    <a:pt x="3662693" y="5534359"/>
                  </a:lnTo>
                  <a:lnTo>
                    <a:pt x="3618642" y="5547518"/>
                  </a:lnTo>
                  <a:lnTo>
                    <a:pt x="3574293" y="5559978"/>
                  </a:lnTo>
                  <a:lnTo>
                    <a:pt x="3529654" y="5571732"/>
                  </a:lnTo>
                  <a:lnTo>
                    <a:pt x="3484730" y="5582775"/>
                  </a:lnTo>
                  <a:lnTo>
                    <a:pt x="3439529" y="5593098"/>
                  </a:lnTo>
                  <a:lnTo>
                    <a:pt x="3394055" y="5602697"/>
                  </a:lnTo>
                  <a:lnTo>
                    <a:pt x="3348316" y="5611565"/>
                  </a:lnTo>
                  <a:lnTo>
                    <a:pt x="3302319" y="5619695"/>
                  </a:lnTo>
                  <a:lnTo>
                    <a:pt x="3256069" y="5627081"/>
                  </a:lnTo>
                  <a:lnTo>
                    <a:pt x="3209573" y="5633717"/>
                  </a:lnTo>
                  <a:lnTo>
                    <a:pt x="3162837" y="5639596"/>
                  </a:lnTo>
                  <a:lnTo>
                    <a:pt x="3115867" y="5644712"/>
                  </a:lnTo>
                  <a:lnTo>
                    <a:pt x="3068671" y="5649058"/>
                  </a:lnTo>
                  <a:lnTo>
                    <a:pt x="3021254" y="5652628"/>
                  </a:lnTo>
                  <a:lnTo>
                    <a:pt x="2973623" y="5655416"/>
                  </a:lnTo>
                  <a:lnTo>
                    <a:pt x="2925784" y="5657416"/>
                  </a:lnTo>
                  <a:lnTo>
                    <a:pt x="2877744" y="5658620"/>
                  </a:lnTo>
                  <a:lnTo>
                    <a:pt x="2829509" y="5659023"/>
                  </a:lnTo>
                  <a:lnTo>
                    <a:pt x="2781273" y="5658620"/>
                  </a:lnTo>
                  <a:lnTo>
                    <a:pt x="2733233" y="5657416"/>
                  </a:lnTo>
                  <a:lnTo>
                    <a:pt x="2685394" y="5655416"/>
                  </a:lnTo>
                  <a:lnTo>
                    <a:pt x="2637763" y="5652628"/>
                  </a:lnTo>
                  <a:lnTo>
                    <a:pt x="2590346" y="5649058"/>
                  </a:lnTo>
                  <a:lnTo>
                    <a:pt x="2543150" y="5644712"/>
                  </a:lnTo>
                  <a:lnTo>
                    <a:pt x="2496181" y="5639596"/>
                  </a:lnTo>
                  <a:lnTo>
                    <a:pt x="2449445" y="5633717"/>
                  </a:lnTo>
                  <a:lnTo>
                    <a:pt x="2402949" y="5627081"/>
                  </a:lnTo>
                  <a:lnTo>
                    <a:pt x="2356699" y="5619695"/>
                  </a:lnTo>
                  <a:lnTo>
                    <a:pt x="2310701" y="5611565"/>
                  </a:lnTo>
                  <a:lnTo>
                    <a:pt x="2264962" y="5602697"/>
                  </a:lnTo>
                  <a:lnTo>
                    <a:pt x="2219489" y="5593098"/>
                  </a:lnTo>
                  <a:lnTo>
                    <a:pt x="2174287" y="5582775"/>
                  </a:lnTo>
                  <a:lnTo>
                    <a:pt x="2129364" y="5571732"/>
                  </a:lnTo>
                  <a:lnTo>
                    <a:pt x="2084725" y="5559978"/>
                  </a:lnTo>
                  <a:lnTo>
                    <a:pt x="2040376" y="5547518"/>
                  </a:lnTo>
                  <a:lnTo>
                    <a:pt x="1996325" y="5534359"/>
                  </a:lnTo>
                  <a:lnTo>
                    <a:pt x="1952577" y="5520506"/>
                  </a:lnTo>
                  <a:lnTo>
                    <a:pt x="1909140" y="5505967"/>
                  </a:lnTo>
                  <a:lnTo>
                    <a:pt x="1866018" y="5490748"/>
                  </a:lnTo>
                  <a:lnTo>
                    <a:pt x="1823220" y="5474855"/>
                  </a:lnTo>
                  <a:lnTo>
                    <a:pt x="1780750" y="5458295"/>
                  </a:lnTo>
                  <a:lnTo>
                    <a:pt x="1738616" y="5441074"/>
                  </a:lnTo>
                  <a:lnTo>
                    <a:pt x="1696824" y="5423198"/>
                  </a:lnTo>
                  <a:lnTo>
                    <a:pt x="1655380" y="5404674"/>
                  </a:lnTo>
                  <a:lnTo>
                    <a:pt x="1614291" y="5385508"/>
                  </a:lnTo>
                  <a:lnTo>
                    <a:pt x="1573562" y="5365706"/>
                  </a:lnTo>
                  <a:lnTo>
                    <a:pt x="1533202" y="5345276"/>
                  </a:lnTo>
                  <a:lnTo>
                    <a:pt x="1493215" y="5324222"/>
                  </a:lnTo>
                  <a:lnTo>
                    <a:pt x="1453608" y="5302553"/>
                  </a:lnTo>
                  <a:lnTo>
                    <a:pt x="1414387" y="5280273"/>
                  </a:lnTo>
                  <a:lnTo>
                    <a:pt x="1375560" y="5257390"/>
                  </a:lnTo>
                  <a:lnTo>
                    <a:pt x="1337132" y="5233909"/>
                  </a:lnTo>
                  <a:lnTo>
                    <a:pt x="1299109" y="5209838"/>
                  </a:lnTo>
                  <a:lnTo>
                    <a:pt x="1261499" y="5185182"/>
                  </a:lnTo>
                  <a:lnTo>
                    <a:pt x="1224307" y="5159949"/>
                  </a:lnTo>
                  <a:lnTo>
                    <a:pt x="1187540" y="5134143"/>
                  </a:lnTo>
                  <a:lnTo>
                    <a:pt x="1151205" y="5107773"/>
                  </a:lnTo>
                  <a:lnTo>
                    <a:pt x="1115306" y="5080843"/>
                  </a:lnTo>
                  <a:lnTo>
                    <a:pt x="1079852" y="5053361"/>
                  </a:lnTo>
                  <a:lnTo>
                    <a:pt x="1044849" y="5025333"/>
                  </a:lnTo>
                  <a:lnTo>
                    <a:pt x="1010302" y="4996765"/>
                  </a:lnTo>
                  <a:lnTo>
                    <a:pt x="976218" y="4967664"/>
                  </a:lnTo>
                  <a:lnTo>
                    <a:pt x="942604" y="4938035"/>
                  </a:lnTo>
                  <a:lnTo>
                    <a:pt x="909465" y="4907886"/>
                  </a:lnTo>
                  <a:lnTo>
                    <a:pt x="876809" y="4877223"/>
                  </a:lnTo>
                  <a:lnTo>
                    <a:pt x="844642" y="4846053"/>
                  </a:lnTo>
                  <a:lnTo>
                    <a:pt x="812969" y="4814380"/>
                  </a:lnTo>
                  <a:lnTo>
                    <a:pt x="781798" y="4782213"/>
                  </a:lnTo>
                  <a:lnTo>
                    <a:pt x="751135" y="4749557"/>
                  </a:lnTo>
                  <a:lnTo>
                    <a:pt x="720987" y="4716418"/>
                  </a:lnTo>
                  <a:lnTo>
                    <a:pt x="691358" y="4682804"/>
                  </a:lnTo>
                  <a:lnTo>
                    <a:pt x="662257" y="4648720"/>
                  </a:lnTo>
                  <a:lnTo>
                    <a:pt x="633689" y="4614173"/>
                  </a:lnTo>
                  <a:lnTo>
                    <a:pt x="605661" y="4579169"/>
                  </a:lnTo>
                  <a:lnTo>
                    <a:pt x="578179" y="4543715"/>
                  </a:lnTo>
                  <a:lnTo>
                    <a:pt x="551249" y="4507817"/>
                  </a:lnTo>
                  <a:lnTo>
                    <a:pt x="524879" y="4471481"/>
                  </a:lnTo>
                  <a:lnTo>
                    <a:pt x="499073" y="4434714"/>
                  </a:lnTo>
                  <a:lnTo>
                    <a:pt x="473840" y="4397522"/>
                  </a:lnTo>
                  <a:lnTo>
                    <a:pt x="449184" y="4359912"/>
                  </a:lnTo>
                  <a:lnTo>
                    <a:pt x="425113" y="4321890"/>
                  </a:lnTo>
                  <a:lnTo>
                    <a:pt x="401632" y="4283462"/>
                  </a:lnTo>
                  <a:lnTo>
                    <a:pt x="378749" y="4244634"/>
                  </a:lnTo>
                  <a:lnTo>
                    <a:pt x="356470" y="4205414"/>
                  </a:lnTo>
                  <a:lnTo>
                    <a:pt x="334800" y="4165807"/>
                  </a:lnTo>
                  <a:lnTo>
                    <a:pt x="313747" y="4125820"/>
                  </a:lnTo>
                  <a:lnTo>
                    <a:pt x="293316" y="4085459"/>
                  </a:lnTo>
                  <a:lnTo>
                    <a:pt x="273514" y="4044731"/>
                  </a:lnTo>
                  <a:lnTo>
                    <a:pt x="254348" y="4003641"/>
                  </a:lnTo>
                  <a:lnTo>
                    <a:pt x="235824" y="3962198"/>
                  </a:lnTo>
                  <a:lnTo>
                    <a:pt x="217948" y="3920405"/>
                  </a:lnTo>
                  <a:lnTo>
                    <a:pt x="200727" y="3878271"/>
                  </a:lnTo>
                  <a:lnTo>
                    <a:pt x="184167" y="3835802"/>
                  </a:lnTo>
                  <a:lnTo>
                    <a:pt x="168274" y="3793003"/>
                  </a:lnTo>
                  <a:lnTo>
                    <a:pt x="153055" y="3749882"/>
                  </a:lnTo>
                  <a:lnTo>
                    <a:pt x="138516" y="3706444"/>
                  </a:lnTo>
                  <a:lnTo>
                    <a:pt x="124664" y="3662696"/>
                  </a:lnTo>
                  <a:lnTo>
                    <a:pt x="111504" y="3618645"/>
                  </a:lnTo>
                  <a:lnTo>
                    <a:pt x="99044" y="3574297"/>
                  </a:lnTo>
                  <a:lnTo>
                    <a:pt x="87290" y="3529658"/>
                  </a:lnTo>
                  <a:lnTo>
                    <a:pt x="76248" y="3484734"/>
                  </a:lnTo>
                  <a:lnTo>
                    <a:pt x="65924" y="3439532"/>
                  </a:lnTo>
                  <a:lnTo>
                    <a:pt x="56325" y="3394059"/>
                  </a:lnTo>
                  <a:lnTo>
                    <a:pt x="47457" y="3348320"/>
                  </a:lnTo>
                  <a:lnTo>
                    <a:pt x="39327" y="3302323"/>
                  </a:lnTo>
                  <a:lnTo>
                    <a:pt x="31941" y="3256073"/>
                  </a:lnTo>
                  <a:lnTo>
                    <a:pt x="25305" y="3209576"/>
                  </a:lnTo>
                  <a:lnTo>
                    <a:pt x="19426" y="3162841"/>
                  </a:lnTo>
                  <a:lnTo>
                    <a:pt x="14311" y="3115871"/>
                  </a:lnTo>
                  <a:lnTo>
                    <a:pt x="9964" y="3068675"/>
                  </a:lnTo>
                  <a:lnTo>
                    <a:pt x="6394" y="3021258"/>
                  </a:lnTo>
                  <a:lnTo>
                    <a:pt x="3606" y="2973627"/>
                  </a:lnTo>
                  <a:lnTo>
                    <a:pt x="1607" y="2925788"/>
                  </a:lnTo>
                  <a:lnTo>
                    <a:pt x="402" y="2877748"/>
                  </a:lnTo>
                  <a:lnTo>
                    <a:pt x="0" y="2829513"/>
                  </a:lnTo>
                  <a:lnTo>
                    <a:pt x="402" y="2781277"/>
                  </a:lnTo>
                  <a:lnTo>
                    <a:pt x="1607" y="2733237"/>
                  </a:lnTo>
                  <a:lnTo>
                    <a:pt x="3606" y="2685398"/>
                  </a:lnTo>
                  <a:lnTo>
                    <a:pt x="6394" y="2637767"/>
                  </a:lnTo>
                  <a:lnTo>
                    <a:pt x="9964" y="2590350"/>
                  </a:lnTo>
                  <a:lnTo>
                    <a:pt x="14311" y="2543154"/>
                  </a:lnTo>
                  <a:lnTo>
                    <a:pt x="19426" y="2496184"/>
                  </a:lnTo>
                  <a:lnTo>
                    <a:pt x="25305" y="2449449"/>
                  </a:lnTo>
                  <a:lnTo>
                    <a:pt x="31941" y="2402952"/>
                  </a:lnTo>
                  <a:lnTo>
                    <a:pt x="39327" y="2356702"/>
                  </a:lnTo>
                  <a:lnTo>
                    <a:pt x="47457" y="2310705"/>
                  </a:lnTo>
                  <a:lnTo>
                    <a:pt x="56325" y="2264966"/>
                  </a:lnTo>
                  <a:lnTo>
                    <a:pt x="65924" y="2219493"/>
                  </a:lnTo>
                  <a:lnTo>
                    <a:pt x="76248" y="2174291"/>
                  </a:lnTo>
                  <a:lnTo>
                    <a:pt x="87290" y="2129367"/>
                  </a:lnTo>
                  <a:lnTo>
                    <a:pt x="99044" y="2084728"/>
                  </a:lnTo>
                  <a:lnTo>
                    <a:pt x="111504" y="2040380"/>
                  </a:lnTo>
                  <a:lnTo>
                    <a:pt x="124664" y="1996328"/>
                  </a:lnTo>
                  <a:lnTo>
                    <a:pt x="138516" y="1952581"/>
                  </a:lnTo>
                  <a:lnTo>
                    <a:pt x="153055" y="1909143"/>
                  </a:lnTo>
                  <a:lnTo>
                    <a:pt x="168274" y="1866022"/>
                  </a:lnTo>
                  <a:lnTo>
                    <a:pt x="184167" y="1823223"/>
                  </a:lnTo>
                  <a:lnTo>
                    <a:pt x="200727" y="1780753"/>
                  </a:lnTo>
                  <a:lnTo>
                    <a:pt x="217948" y="1738619"/>
                  </a:lnTo>
                  <a:lnTo>
                    <a:pt x="235824" y="1696827"/>
                  </a:lnTo>
                  <a:lnTo>
                    <a:pt x="254348" y="1655383"/>
                  </a:lnTo>
                  <a:lnTo>
                    <a:pt x="273514" y="1614294"/>
                  </a:lnTo>
                  <a:lnTo>
                    <a:pt x="293316" y="1573565"/>
                  </a:lnTo>
                  <a:lnTo>
                    <a:pt x="313747" y="1533205"/>
                  </a:lnTo>
                  <a:lnTo>
                    <a:pt x="334800" y="1493217"/>
                  </a:lnTo>
                  <a:lnTo>
                    <a:pt x="356470" y="1453611"/>
                  </a:lnTo>
                  <a:lnTo>
                    <a:pt x="378749" y="1414390"/>
                  </a:lnTo>
                  <a:lnTo>
                    <a:pt x="401632" y="1375563"/>
                  </a:lnTo>
                  <a:lnTo>
                    <a:pt x="425113" y="1337135"/>
                  </a:lnTo>
                  <a:lnTo>
                    <a:pt x="449184" y="1299112"/>
                  </a:lnTo>
                  <a:lnTo>
                    <a:pt x="473840" y="1261502"/>
                  </a:lnTo>
                  <a:lnTo>
                    <a:pt x="499073" y="1224310"/>
                  </a:lnTo>
                  <a:lnTo>
                    <a:pt x="524879" y="1187543"/>
                  </a:lnTo>
                  <a:lnTo>
                    <a:pt x="551249" y="1151207"/>
                  </a:lnTo>
                  <a:lnTo>
                    <a:pt x="578179" y="1115309"/>
                  </a:lnTo>
                  <a:lnTo>
                    <a:pt x="605661" y="1079855"/>
                  </a:lnTo>
                  <a:lnTo>
                    <a:pt x="633689" y="1044851"/>
                  </a:lnTo>
                  <a:lnTo>
                    <a:pt x="662257" y="1010304"/>
                  </a:lnTo>
                  <a:lnTo>
                    <a:pt x="691358" y="976220"/>
                  </a:lnTo>
                  <a:lnTo>
                    <a:pt x="720987" y="942606"/>
                  </a:lnTo>
                  <a:lnTo>
                    <a:pt x="751135" y="909467"/>
                  </a:lnTo>
                  <a:lnTo>
                    <a:pt x="781798" y="876811"/>
                  </a:lnTo>
                  <a:lnTo>
                    <a:pt x="812969" y="844644"/>
                  </a:lnTo>
                  <a:lnTo>
                    <a:pt x="844642" y="812971"/>
                  </a:lnTo>
                  <a:lnTo>
                    <a:pt x="876809" y="781800"/>
                  </a:lnTo>
                  <a:lnTo>
                    <a:pt x="909465" y="751137"/>
                  </a:lnTo>
                  <a:lnTo>
                    <a:pt x="942604" y="720988"/>
                  </a:lnTo>
                  <a:lnTo>
                    <a:pt x="976218" y="691360"/>
                  </a:lnTo>
                  <a:lnTo>
                    <a:pt x="1010302" y="662259"/>
                  </a:lnTo>
                  <a:lnTo>
                    <a:pt x="1044849" y="633691"/>
                  </a:lnTo>
                  <a:lnTo>
                    <a:pt x="1079852" y="605662"/>
                  </a:lnTo>
                  <a:lnTo>
                    <a:pt x="1115306" y="578180"/>
                  </a:lnTo>
                  <a:lnTo>
                    <a:pt x="1151205" y="551251"/>
                  </a:lnTo>
                  <a:lnTo>
                    <a:pt x="1187540" y="524880"/>
                  </a:lnTo>
                  <a:lnTo>
                    <a:pt x="1224307" y="499075"/>
                  </a:lnTo>
                  <a:lnTo>
                    <a:pt x="1261499" y="473841"/>
                  </a:lnTo>
                  <a:lnTo>
                    <a:pt x="1299109" y="449185"/>
                  </a:lnTo>
                  <a:lnTo>
                    <a:pt x="1337132" y="425114"/>
                  </a:lnTo>
                  <a:lnTo>
                    <a:pt x="1375560" y="401634"/>
                  </a:lnTo>
                  <a:lnTo>
                    <a:pt x="1414387" y="378750"/>
                  </a:lnTo>
                  <a:lnTo>
                    <a:pt x="1453608" y="356471"/>
                  </a:lnTo>
                  <a:lnTo>
                    <a:pt x="1493215" y="334801"/>
                  </a:lnTo>
                  <a:lnTo>
                    <a:pt x="1533202" y="313747"/>
                  </a:lnTo>
                  <a:lnTo>
                    <a:pt x="1573562" y="293317"/>
                  </a:lnTo>
                  <a:lnTo>
                    <a:pt x="1614291" y="273515"/>
                  </a:lnTo>
                  <a:lnTo>
                    <a:pt x="1655380" y="254349"/>
                  </a:lnTo>
                  <a:lnTo>
                    <a:pt x="1696824" y="235825"/>
                  </a:lnTo>
                  <a:lnTo>
                    <a:pt x="1738616" y="217949"/>
                  </a:lnTo>
                  <a:lnTo>
                    <a:pt x="1780750" y="200728"/>
                  </a:lnTo>
                  <a:lnTo>
                    <a:pt x="1823220" y="184167"/>
                  </a:lnTo>
                  <a:lnTo>
                    <a:pt x="1866018" y="168275"/>
                  </a:lnTo>
                  <a:lnTo>
                    <a:pt x="1909140" y="153055"/>
                  </a:lnTo>
                  <a:lnTo>
                    <a:pt x="1952577" y="138517"/>
                  </a:lnTo>
                  <a:lnTo>
                    <a:pt x="1996325" y="124664"/>
                  </a:lnTo>
                  <a:lnTo>
                    <a:pt x="2040376" y="111505"/>
                  </a:lnTo>
                  <a:lnTo>
                    <a:pt x="2084725" y="99045"/>
                  </a:lnTo>
                  <a:lnTo>
                    <a:pt x="2129364" y="87290"/>
                  </a:lnTo>
                  <a:lnTo>
                    <a:pt x="2174287" y="76248"/>
                  </a:lnTo>
                  <a:lnTo>
                    <a:pt x="2219489" y="65924"/>
                  </a:lnTo>
                  <a:lnTo>
                    <a:pt x="2264962" y="56325"/>
                  </a:lnTo>
                  <a:lnTo>
                    <a:pt x="2310701" y="47457"/>
                  </a:lnTo>
                  <a:lnTo>
                    <a:pt x="2356699" y="39327"/>
                  </a:lnTo>
                  <a:lnTo>
                    <a:pt x="2402949" y="31941"/>
                  </a:lnTo>
                  <a:lnTo>
                    <a:pt x="2449445" y="25305"/>
                  </a:lnTo>
                  <a:lnTo>
                    <a:pt x="2496181" y="19427"/>
                  </a:lnTo>
                  <a:lnTo>
                    <a:pt x="2543150" y="14311"/>
                  </a:lnTo>
                  <a:lnTo>
                    <a:pt x="2590346" y="9964"/>
                  </a:lnTo>
                  <a:lnTo>
                    <a:pt x="2637763" y="6394"/>
                  </a:lnTo>
                  <a:lnTo>
                    <a:pt x="2685394" y="3606"/>
                  </a:lnTo>
                  <a:lnTo>
                    <a:pt x="2733233" y="1607"/>
                  </a:lnTo>
                  <a:lnTo>
                    <a:pt x="2781273" y="402"/>
                  </a:lnTo>
                  <a:lnTo>
                    <a:pt x="2829509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 rotWithShape="1">
          <a:blip r:embed="rId4" cstate="print"/>
          <a:srcRect b="54102"/>
          <a:stretch/>
        </p:blipFill>
        <p:spPr>
          <a:xfrm>
            <a:off x="3980382" y="1317347"/>
            <a:ext cx="4563534" cy="9909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369892" y="2707469"/>
            <a:ext cx="786765" cy="69215"/>
          </a:xfrm>
          <a:custGeom>
            <a:avLst/>
            <a:gdLst/>
            <a:ahLst/>
            <a:cxnLst/>
            <a:rect l="l" t="t" r="r" b="b"/>
            <a:pathLst>
              <a:path w="786764" h="69214">
                <a:moveTo>
                  <a:pt x="40594" y="0"/>
                </a:moveTo>
                <a:lnTo>
                  <a:pt x="34549" y="0"/>
                </a:lnTo>
                <a:lnTo>
                  <a:pt x="27646" y="610"/>
                </a:lnTo>
                <a:lnTo>
                  <a:pt x="627" y="27490"/>
                </a:lnTo>
                <a:lnTo>
                  <a:pt x="0" y="34729"/>
                </a:lnTo>
                <a:lnTo>
                  <a:pt x="624" y="41887"/>
                </a:lnTo>
                <a:lnTo>
                  <a:pt x="34279" y="68832"/>
                </a:lnTo>
                <a:lnTo>
                  <a:pt x="43147" y="67795"/>
                </a:lnTo>
                <a:lnTo>
                  <a:pt x="51160" y="64862"/>
                </a:lnTo>
                <a:lnTo>
                  <a:pt x="58040" y="60306"/>
                </a:lnTo>
                <a:lnTo>
                  <a:pt x="58165" y="60171"/>
                </a:lnTo>
                <a:lnTo>
                  <a:pt x="27424" y="60171"/>
                </a:lnTo>
                <a:lnTo>
                  <a:pt x="21380" y="57823"/>
                </a:lnTo>
                <a:lnTo>
                  <a:pt x="16510" y="53042"/>
                </a:lnTo>
                <a:lnTo>
                  <a:pt x="11725" y="48261"/>
                </a:lnTo>
                <a:lnTo>
                  <a:pt x="9291" y="42217"/>
                </a:lnTo>
                <a:lnTo>
                  <a:pt x="9291" y="27335"/>
                </a:lnTo>
                <a:lnTo>
                  <a:pt x="11725" y="21107"/>
                </a:lnTo>
                <a:lnTo>
                  <a:pt x="21650" y="11184"/>
                </a:lnTo>
                <a:lnTo>
                  <a:pt x="27604" y="8747"/>
                </a:lnTo>
                <a:lnTo>
                  <a:pt x="58811" y="8747"/>
                </a:lnTo>
                <a:lnTo>
                  <a:pt x="56473" y="6675"/>
                </a:lnTo>
                <a:lnTo>
                  <a:pt x="51329" y="4057"/>
                </a:lnTo>
                <a:lnTo>
                  <a:pt x="46188" y="1353"/>
                </a:lnTo>
                <a:lnTo>
                  <a:pt x="40594" y="0"/>
                </a:lnTo>
                <a:close/>
              </a:path>
              <a:path w="786764" h="69214">
                <a:moveTo>
                  <a:pt x="57012" y="48895"/>
                </a:moveTo>
                <a:lnTo>
                  <a:pt x="51598" y="55839"/>
                </a:lnTo>
                <a:lnTo>
                  <a:pt x="43661" y="60171"/>
                </a:lnTo>
                <a:lnTo>
                  <a:pt x="58165" y="60171"/>
                </a:lnTo>
                <a:lnTo>
                  <a:pt x="63507" y="54396"/>
                </a:lnTo>
                <a:lnTo>
                  <a:pt x="57012" y="48895"/>
                </a:lnTo>
                <a:close/>
              </a:path>
              <a:path w="786764" h="69214">
                <a:moveTo>
                  <a:pt x="58811" y="8747"/>
                </a:moveTo>
                <a:lnTo>
                  <a:pt x="43661" y="8747"/>
                </a:lnTo>
                <a:lnTo>
                  <a:pt x="50968" y="12538"/>
                </a:lnTo>
                <a:lnTo>
                  <a:pt x="56653" y="20206"/>
                </a:lnTo>
                <a:lnTo>
                  <a:pt x="63327" y="14612"/>
                </a:lnTo>
                <a:lnTo>
                  <a:pt x="60440" y="10191"/>
                </a:lnTo>
                <a:lnTo>
                  <a:pt x="58811" y="8747"/>
                </a:lnTo>
                <a:close/>
              </a:path>
              <a:path w="786764" h="69214">
                <a:moveTo>
                  <a:pt x="97701" y="1169"/>
                </a:moveTo>
                <a:lnTo>
                  <a:pt x="92825" y="1169"/>
                </a:lnTo>
                <a:lnTo>
                  <a:pt x="65854" y="67838"/>
                </a:lnTo>
                <a:lnTo>
                  <a:pt x="75686" y="67838"/>
                </a:lnTo>
                <a:lnTo>
                  <a:pt x="82454" y="50519"/>
                </a:lnTo>
                <a:lnTo>
                  <a:pt x="117465" y="50519"/>
                </a:lnTo>
                <a:lnTo>
                  <a:pt x="114068" y="42037"/>
                </a:lnTo>
                <a:lnTo>
                  <a:pt x="85521" y="42037"/>
                </a:lnTo>
                <a:lnTo>
                  <a:pt x="95173" y="16869"/>
                </a:lnTo>
                <a:lnTo>
                  <a:pt x="103988" y="16869"/>
                </a:lnTo>
                <a:lnTo>
                  <a:pt x="97701" y="1169"/>
                </a:lnTo>
                <a:close/>
              </a:path>
              <a:path w="786764" h="69214">
                <a:moveTo>
                  <a:pt x="117465" y="50519"/>
                </a:moveTo>
                <a:lnTo>
                  <a:pt x="107802" y="50519"/>
                </a:lnTo>
                <a:lnTo>
                  <a:pt x="114570" y="67838"/>
                </a:lnTo>
                <a:lnTo>
                  <a:pt x="124401" y="67838"/>
                </a:lnTo>
                <a:lnTo>
                  <a:pt x="117465" y="50519"/>
                </a:lnTo>
                <a:close/>
              </a:path>
              <a:path w="786764" h="69214">
                <a:moveTo>
                  <a:pt x="103988" y="16869"/>
                </a:moveTo>
                <a:lnTo>
                  <a:pt x="95173" y="16869"/>
                </a:lnTo>
                <a:lnTo>
                  <a:pt x="104735" y="42037"/>
                </a:lnTo>
                <a:lnTo>
                  <a:pt x="114068" y="42037"/>
                </a:lnTo>
                <a:lnTo>
                  <a:pt x="103988" y="16869"/>
                </a:lnTo>
                <a:close/>
              </a:path>
              <a:path w="786764" h="69214">
                <a:moveTo>
                  <a:pt x="126838" y="59630"/>
                </a:moveTo>
                <a:lnTo>
                  <a:pt x="127468" y="67838"/>
                </a:lnTo>
                <a:lnTo>
                  <a:pt x="128463" y="68199"/>
                </a:lnTo>
                <a:lnTo>
                  <a:pt x="129815" y="68378"/>
                </a:lnTo>
                <a:lnTo>
                  <a:pt x="137754" y="68378"/>
                </a:lnTo>
                <a:lnTo>
                  <a:pt x="142534" y="65311"/>
                </a:lnTo>
                <a:lnTo>
                  <a:pt x="145683" y="59900"/>
                </a:lnTo>
                <a:lnTo>
                  <a:pt x="128822" y="59900"/>
                </a:lnTo>
                <a:lnTo>
                  <a:pt x="127922" y="59810"/>
                </a:lnTo>
                <a:lnTo>
                  <a:pt x="126838" y="59630"/>
                </a:lnTo>
                <a:close/>
              </a:path>
              <a:path w="786764" h="69214">
                <a:moveTo>
                  <a:pt x="181688" y="9832"/>
                </a:moveTo>
                <a:lnTo>
                  <a:pt x="172666" y="9832"/>
                </a:lnTo>
                <a:lnTo>
                  <a:pt x="172666" y="67838"/>
                </a:lnTo>
                <a:lnTo>
                  <a:pt x="181688" y="67838"/>
                </a:lnTo>
                <a:lnTo>
                  <a:pt x="181688" y="9832"/>
                </a:lnTo>
                <a:close/>
              </a:path>
              <a:path w="786764" h="69214">
                <a:moveTo>
                  <a:pt x="181688" y="1169"/>
                </a:moveTo>
                <a:lnTo>
                  <a:pt x="147406" y="1169"/>
                </a:lnTo>
                <a:lnTo>
                  <a:pt x="146450" y="10825"/>
                </a:lnTo>
                <a:lnTo>
                  <a:pt x="145872" y="17499"/>
                </a:lnTo>
                <a:lnTo>
                  <a:pt x="145332" y="22010"/>
                </a:lnTo>
                <a:lnTo>
                  <a:pt x="145061" y="24898"/>
                </a:lnTo>
                <a:lnTo>
                  <a:pt x="143798" y="34819"/>
                </a:lnTo>
                <a:lnTo>
                  <a:pt x="143348" y="37076"/>
                </a:lnTo>
                <a:lnTo>
                  <a:pt x="141994" y="44295"/>
                </a:lnTo>
                <a:lnTo>
                  <a:pt x="140007" y="52412"/>
                </a:lnTo>
                <a:lnTo>
                  <a:pt x="137393" y="55839"/>
                </a:lnTo>
                <a:lnTo>
                  <a:pt x="135497" y="58547"/>
                </a:lnTo>
                <a:lnTo>
                  <a:pt x="132972" y="59900"/>
                </a:lnTo>
                <a:lnTo>
                  <a:pt x="145683" y="59900"/>
                </a:lnTo>
                <a:lnTo>
                  <a:pt x="147859" y="56109"/>
                </a:lnTo>
                <a:lnTo>
                  <a:pt x="149302" y="52503"/>
                </a:lnTo>
                <a:lnTo>
                  <a:pt x="150473" y="47362"/>
                </a:lnTo>
                <a:lnTo>
                  <a:pt x="151107" y="44744"/>
                </a:lnTo>
                <a:lnTo>
                  <a:pt x="153903" y="25707"/>
                </a:lnTo>
                <a:lnTo>
                  <a:pt x="154713" y="17410"/>
                </a:lnTo>
                <a:lnTo>
                  <a:pt x="155163" y="13348"/>
                </a:lnTo>
                <a:lnTo>
                  <a:pt x="155343" y="10825"/>
                </a:lnTo>
                <a:lnTo>
                  <a:pt x="155437" y="9832"/>
                </a:lnTo>
                <a:lnTo>
                  <a:pt x="181688" y="9832"/>
                </a:lnTo>
                <a:lnTo>
                  <a:pt x="181688" y="1169"/>
                </a:lnTo>
                <a:close/>
              </a:path>
              <a:path w="786764" h="69214">
                <a:moveTo>
                  <a:pt x="223095" y="1169"/>
                </a:moveTo>
                <a:lnTo>
                  <a:pt x="218221" y="1169"/>
                </a:lnTo>
                <a:lnTo>
                  <a:pt x="191250" y="67838"/>
                </a:lnTo>
                <a:lnTo>
                  <a:pt x="201081" y="67838"/>
                </a:lnTo>
                <a:lnTo>
                  <a:pt x="207849" y="50519"/>
                </a:lnTo>
                <a:lnTo>
                  <a:pt x="242861" y="50519"/>
                </a:lnTo>
                <a:lnTo>
                  <a:pt x="239463" y="42037"/>
                </a:lnTo>
                <a:lnTo>
                  <a:pt x="210916" y="42037"/>
                </a:lnTo>
                <a:lnTo>
                  <a:pt x="220568" y="16869"/>
                </a:lnTo>
                <a:lnTo>
                  <a:pt x="229383" y="16869"/>
                </a:lnTo>
                <a:lnTo>
                  <a:pt x="223095" y="1169"/>
                </a:lnTo>
                <a:close/>
              </a:path>
              <a:path w="786764" h="69214">
                <a:moveTo>
                  <a:pt x="242861" y="50519"/>
                </a:moveTo>
                <a:lnTo>
                  <a:pt x="233197" y="50519"/>
                </a:lnTo>
                <a:lnTo>
                  <a:pt x="239965" y="67838"/>
                </a:lnTo>
                <a:lnTo>
                  <a:pt x="249797" y="67838"/>
                </a:lnTo>
                <a:lnTo>
                  <a:pt x="242861" y="50519"/>
                </a:lnTo>
                <a:close/>
              </a:path>
              <a:path w="786764" h="69214">
                <a:moveTo>
                  <a:pt x="275148" y="9922"/>
                </a:moveTo>
                <a:lnTo>
                  <a:pt x="266127" y="9922"/>
                </a:lnTo>
                <a:lnTo>
                  <a:pt x="266127" y="67838"/>
                </a:lnTo>
                <a:lnTo>
                  <a:pt x="275148" y="67838"/>
                </a:lnTo>
                <a:lnTo>
                  <a:pt x="275148" y="9922"/>
                </a:lnTo>
                <a:close/>
              </a:path>
              <a:path w="786764" h="69214">
                <a:moveTo>
                  <a:pt x="229383" y="16869"/>
                </a:moveTo>
                <a:lnTo>
                  <a:pt x="220568" y="16869"/>
                </a:lnTo>
                <a:lnTo>
                  <a:pt x="230130" y="42037"/>
                </a:lnTo>
                <a:lnTo>
                  <a:pt x="239463" y="42037"/>
                </a:lnTo>
                <a:lnTo>
                  <a:pt x="229383" y="16869"/>
                </a:lnTo>
                <a:close/>
              </a:path>
              <a:path w="786764" h="69214">
                <a:moveTo>
                  <a:pt x="294905" y="1169"/>
                </a:moveTo>
                <a:lnTo>
                  <a:pt x="246369" y="1169"/>
                </a:lnTo>
                <a:lnTo>
                  <a:pt x="246369" y="9922"/>
                </a:lnTo>
                <a:lnTo>
                  <a:pt x="294905" y="9922"/>
                </a:lnTo>
                <a:lnTo>
                  <a:pt x="294905" y="1169"/>
                </a:lnTo>
                <a:close/>
              </a:path>
              <a:path w="786764" h="69214">
                <a:moveTo>
                  <a:pt x="340368" y="23274"/>
                </a:moveTo>
                <a:lnTo>
                  <a:pt x="331801" y="23274"/>
                </a:lnTo>
                <a:lnTo>
                  <a:pt x="318988" y="41587"/>
                </a:lnTo>
                <a:lnTo>
                  <a:pt x="331801" y="59900"/>
                </a:lnTo>
                <a:lnTo>
                  <a:pt x="340368" y="59900"/>
                </a:lnTo>
                <a:lnTo>
                  <a:pt x="327470" y="41587"/>
                </a:lnTo>
                <a:lnTo>
                  <a:pt x="340368" y="23274"/>
                </a:lnTo>
                <a:close/>
              </a:path>
              <a:path w="786764" h="69214">
                <a:moveTo>
                  <a:pt x="357059" y="23274"/>
                </a:moveTo>
                <a:lnTo>
                  <a:pt x="348400" y="23274"/>
                </a:lnTo>
                <a:lnTo>
                  <a:pt x="335768" y="41587"/>
                </a:lnTo>
                <a:lnTo>
                  <a:pt x="348400" y="59900"/>
                </a:lnTo>
                <a:lnTo>
                  <a:pt x="357059" y="59900"/>
                </a:lnTo>
                <a:lnTo>
                  <a:pt x="344250" y="41587"/>
                </a:lnTo>
                <a:lnTo>
                  <a:pt x="357059" y="23274"/>
                </a:lnTo>
                <a:close/>
              </a:path>
              <a:path w="786764" h="69214">
                <a:moveTo>
                  <a:pt x="400359" y="0"/>
                </a:moveTo>
                <a:lnTo>
                  <a:pt x="368414" y="21469"/>
                </a:lnTo>
                <a:lnTo>
                  <a:pt x="365900" y="34909"/>
                </a:lnTo>
                <a:lnTo>
                  <a:pt x="366476" y="41399"/>
                </a:lnTo>
                <a:lnTo>
                  <a:pt x="400089" y="68922"/>
                </a:lnTo>
                <a:lnTo>
                  <a:pt x="407058" y="68297"/>
                </a:lnTo>
                <a:lnTo>
                  <a:pt x="413486" y="66419"/>
                </a:lnTo>
                <a:lnTo>
                  <a:pt x="419372" y="63289"/>
                </a:lnTo>
                <a:lnTo>
                  <a:pt x="423176" y="60171"/>
                </a:lnTo>
                <a:lnTo>
                  <a:pt x="393235" y="60171"/>
                </a:lnTo>
                <a:lnTo>
                  <a:pt x="387281" y="57732"/>
                </a:lnTo>
                <a:lnTo>
                  <a:pt x="382499" y="52862"/>
                </a:lnTo>
                <a:lnTo>
                  <a:pt x="377715" y="47901"/>
                </a:lnTo>
                <a:lnTo>
                  <a:pt x="375318" y="41948"/>
                </a:lnTo>
                <a:lnTo>
                  <a:pt x="375282" y="27335"/>
                </a:lnTo>
                <a:lnTo>
                  <a:pt x="377715" y="21290"/>
                </a:lnTo>
                <a:lnTo>
                  <a:pt x="387460" y="11365"/>
                </a:lnTo>
                <a:lnTo>
                  <a:pt x="393415" y="8837"/>
                </a:lnTo>
                <a:lnTo>
                  <a:pt x="423094" y="8837"/>
                </a:lnTo>
                <a:lnTo>
                  <a:pt x="419389" y="5745"/>
                </a:lnTo>
                <a:lnTo>
                  <a:pt x="413553" y="2559"/>
                </a:lnTo>
                <a:lnTo>
                  <a:pt x="407210" y="641"/>
                </a:lnTo>
                <a:lnTo>
                  <a:pt x="400359" y="0"/>
                </a:lnTo>
                <a:close/>
              </a:path>
              <a:path w="786764" h="69214">
                <a:moveTo>
                  <a:pt x="423094" y="8837"/>
                </a:moveTo>
                <a:lnTo>
                  <a:pt x="407398" y="8837"/>
                </a:lnTo>
                <a:lnTo>
                  <a:pt x="413351" y="11275"/>
                </a:lnTo>
                <a:lnTo>
                  <a:pt x="423094" y="21197"/>
                </a:lnTo>
                <a:lnTo>
                  <a:pt x="425531" y="27335"/>
                </a:lnTo>
                <a:lnTo>
                  <a:pt x="425531" y="41948"/>
                </a:lnTo>
                <a:lnTo>
                  <a:pt x="423094" y="47992"/>
                </a:lnTo>
                <a:lnTo>
                  <a:pt x="418222" y="52862"/>
                </a:lnTo>
                <a:lnTo>
                  <a:pt x="413442" y="57732"/>
                </a:lnTo>
                <a:lnTo>
                  <a:pt x="407488" y="60171"/>
                </a:lnTo>
                <a:lnTo>
                  <a:pt x="423176" y="60171"/>
                </a:lnTo>
                <a:lnTo>
                  <a:pt x="434912" y="34549"/>
                </a:lnTo>
                <a:lnTo>
                  <a:pt x="434271" y="27699"/>
                </a:lnTo>
                <a:lnTo>
                  <a:pt x="432387" y="21469"/>
                </a:lnTo>
                <a:lnTo>
                  <a:pt x="432266" y="21197"/>
                </a:lnTo>
                <a:lnTo>
                  <a:pt x="429165" y="15520"/>
                </a:lnTo>
                <a:lnTo>
                  <a:pt x="424717" y="10191"/>
                </a:lnTo>
                <a:lnTo>
                  <a:pt x="423094" y="8837"/>
                </a:lnTo>
                <a:close/>
              </a:path>
              <a:path w="786764" h="69214">
                <a:moveTo>
                  <a:pt x="436716" y="59630"/>
                </a:moveTo>
                <a:lnTo>
                  <a:pt x="437346" y="67838"/>
                </a:lnTo>
                <a:lnTo>
                  <a:pt x="438339" y="68199"/>
                </a:lnTo>
                <a:lnTo>
                  <a:pt x="439693" y="68378"/>
                </a:lnTo>
                <a:lnTo>
                  <a:pt x="447631" y="68378"/>
                </a:lnTo>
                <a:lnTo>
                  <a:pt x="452412" y="65311"/>
                </a:lnTo>
                <a:lnTo>
                  <a:pt x="455561" y="59900"/>
                </a:lnTo>
                <a:lnTo>
                  <a:pt x="438699" y="59900"/>
                </a:lnTo>
                <a:lnTo>
                  <a:pt x="437799" y="59810"/>
                </a:lnTo>
                <a:lnTo>
                  <a:pt x="436716" y="59630"/>
                </a:lnTo>
                <a:close/>
              </a:path>
              <a:path w="786764" h="69214">
                <a:moveTo>
                  <a:pt x="491566" y="9832"/>
                </a:moveTo>
                <a:lnTo>
                  <a:pt x="482544" y="9832"/>
                </a:lnTo>
                <a:lnTo>
                  <a:pt x="482544" y="67838"/>
                </a:lnTo>
                <a:lnTo>
                  <a:pt x="491566" y="67838"/>
                </a:lnTo>
                <a:lnTo>
                  <a:pt x="491566" y="9832"/>
                </a:lnTo>
                <a:close/>
              </a:path>
              <a:path w="786764" h="69214">
                <a:moveTo>
                  <a:pt x="491566" y="1169"/>
                </a:moveTo>
                <a:lnTo>
                  <a:pt x="457282" y="1169"/>
                </a:lnTo>
                <a:lnTo>
                  <a:pt x="456328" y="10825"/>
                </a:lnTo>
                <a:lnTo>
                  <a:pt x="455749" y="17499"/>
                </a:lnTo>
                <a:lnTo>
                  <a:pt x="455209" y="22010"/>
                </a:lnTo>
                <a:lnTo>
                  <a:pt x="454939" y="24898"/>
                </a:lnTo>
                <a:lnTo>
                  <a:pt x="453675" y="34819"/>
                </a:lnTo>
                <a:lnTo>
                  <a:pt x="453226" y="37076"/>
                </a:lnTo>
                <a:lnTo>
                  <a:pt x="451872" y="44295"/>
                </a:lnTo>
                <a:lnTo>
                  <a:pt x="449884" y="52412"/>
                </a:lnTo>
                <a:lnTo>
                  <a:pt x="447271" y="55839"/>
                </a:lnTo>
                <a:lnTo>
                  <a:pt x="445373" y="58547"/>
                </a:lnTo>
                <a:lnTo>
                  <a:pt x="442850" y="59900"/>
                </a:lnTo>
                <a:lnTo>
                  <a:pt x="455561" y="59900"/>
                </a:lnTo>
                <a:lnTo>
                  <a:pt x="457737" y="56109"/>
                </a:lnTo>
                <a:lnTo>
                  <a:pt x="459179" y="52503"/>
                </a:lnTo>
                <a:lnTo>
                  <a:pt x="460349" y="47362"/>
                </a:lnTo>
                <a:lnTo>
                  <a:pt x="460983" y="44744"/>
                </a:lnTo>
                <a:lnTo>
                  <a:pt x="463781" y="25707"/>
                </a:lnTo>
                <a:lnTo>
                  <a:pt x="464591" y="17410"/>
                </a:lnTo>
                <a:lnTo>
                  <a:pt x="465040" y="13348"/>
                </a:lnTo>
                <a:lnTo>
                  <a:pt x="465221" y="10825"/>
                </a:lnTo>
                <a:lnTo>
                  <a:pt x="465314" y="9832"/>
                </a:lnTo>
                <a:lnTo>
                  <a:pt x="491566" y="9832"/>
                </a:lnTo>
                <a:lnTo>
                  <a:pt x="491566" y="1169"/>
                </a:lnTo>
                <a:close/>
              </a:path>
              <a:path w="786764" h="69214">
                <a:moveTo>
                  <a:pt x="517363" y="1169"/>
                </a:moveTo>
                <a:lnTo>
                  <a:pt x="508431" y="1169"/>
                </a:lnTo>
                <a:lnTo>
                  <a:pt x="508431" y="67838"/>
                </a:lnTo>
                <a:lnTo>
                  <a:pt x="513755" y="67838"/>
                </a:lnTo>
                <a:lnTo>
                  <a:pt x="526619" y="51418"/>
                </a:lnTo>
                <a:lnTo>
                  <a:pt x="517363" y="51418"/>
                </a:lnTo>
                <a:lnTo>
                  <a:pt x="517363" y="1169"/>
                </a:lnTo>
                <a:close/>
              </a:path>
              <a:path w="786764" h="69214">
                <a:moveTo>
                  <a:pt x="561837" y="17860"/>
                </a:moveTo>
                <a:lnTo>
                  <a:pt x="552909" y="17860"/>
                </a:lnTo>
                <a:lnTo>
                  <a:pt x="552909" y="67838"/>
                </a:lnTo>
                <a:lnTo>
                  <a:pt x="561837" y="67838"/>
                </a:lnTo>
                <a:lnTo>
                  <a:pt x="561837" y="17860"/>
                </a:lnTo>
                <a:close/>
              </a:path>
              <a:path w="786764" h="69214">
                <a:moveTo>
                  <a:pt x="561837" y="1169"/>
                </a:moveTo>
                <a:lnTo>
                  <a:pt x="556787" y="1169"/>
                </a:lnTo>
                <a:lnTo>
                  <a:pt x="517363" y="51418"/>
                </a:lnTo>
                <a:lnTo>
                  <a:pt x="526619" y="51418"/>
                </a:lnTo>
                <a:lnTo>
                  <a:pt x="552909" y="17860"/>
                </a:lnTo>
                <a:lnTo>
                  <a:pt x="561837" y="17860"/>
                </a:lnTo>
                <a:lnTo>
                  <a:pt x="561837" y="1169"/>
                </a:lnTo>
                <a:close/>
              </a:path>
              <a:path w="786764" h="69214">
                <a:moveTo>
                  <a:pt x="610823" y="1169"/>
                </a:moveTo>
                <a:lnTo>
                  <a:pt x="578707" y="1169"/>
                </a:lnTo>
                <a:lnTo>
                  <a:pt x="578707" y="67838"/>
                </a:lnTo>
                <a:lnTo>
                  <a:pt x="612720" y="67838"/>
                </a:lnTo>
                <a:lnTo>
                  <a:pt x="617771" y="65944"/>
                </a:lnTo>
                <a:lnTo>
                  <a:pt x="621377" y="62153"/>
                </a:lnTo>
                <a:lnTo>
                  <a:pt x="624110" y="59357"/>
                </a:lnTo>
                <a:lnTo>
                  <a:pt x="587639" y="59357"/>
                </a:lnTo>
                <a:lnTo>
                  <a:pt x="587639" y="36352"/>
                </a:lnTo>
                <a:lnTo>
                  <a:pt x="624215" y="36352"/>
                </a:lnTo>
                <a:lnTo>
                  <a:pt x="622551" y="33649"/>
                </a:lnTo>
                <a:lnTo>
                  <a:pt x="614343" y="31391"/>
                </a:lnTo>
                <a:lnTo>
                  <a:pt x="619845" y="29319"/>
                </a:lnTo>
                <a:lnTo>
                  <a:pt x="620608" y="28144"/>
                </a:lnTo>
                <a:lnTo>
                  <a:pt x="587639" y="28144"/>
                </a:lnTo>
                <a:lnTo>
                  <a:pt x="587639" y="9561"/>
                </a:lnTo>
                <a:lnTo>
                  <a:pt x="621741" y="9561"/>
                </a:lnTo>
                <a:lnTo>
                  <a:pt x="618495" y="6224"/>
                </a:lnTo>
                <a:lnTo>
                  <a:pt x="615334" y="2887"/>
                </a:lnTo>
                <a:lnTo>
                  <a:pt x="610823" y="1169"/>
                </a:lnTo>
                <a:close/>
              </a:path>
              <a:path w="786764" h="69214">
                <a:moveTo>
                  <a:pt x="624215" y="36352"/>
                </a:moveTo>
                <a:lnTo>
                  <a:pt x="612810" y="36352"/>
                </a:lnTo>
                <a:lnTo>
                  <a:pt x="617590" y="41677"/>
                </a:lnTo>
                <a:lnTo>
                  <a:pt x="617590" y="51059"/>
                </a:lnTo>
                <a:lnTo>
                  <a:pt x="616417" y="53766"/>
                </a:lnTo>
                <a:lnTo>
                  <a:pt x="614074" y="56019"/>
                </a:lnTo>
                <a:lnTo>
                  <a:pt x="611816" y="58276"/>
                </a:lnTo>
                <a:lnTo>
                  <a:pt x="608658" y="59357"/>
                </a:lnTo>
                <a:lnTo>
                  <a:pt x="624110" y="59357"/>
                </a:lnTo>
                <a:lnTo>
                  <a:pt x="625078" y="58366"/>
                </a:lnTo>
                <a:lnTo>
                  <a:pt x="626882" y="53856"/>
                </a:lnTo>
                <a:lnTo>
                  <a:pt x="626882" y="40684"/>
                </a:lnTo>
                <a:lnTo>
                  <a:pt x="624215" y="36352"/>
                </a:lnTo>
                <a:close/>
              </a:path>
              <a:path w="786764" h="69214">
                <a:moveTo>
                  <a:pt x="621741" y="9561"/>
                </a:moveTo>
                <a:lnTo>
                  <a:pt x="610283" y="9561"/>
                </a:lnTo>
                <a:lnTo>
                  <a:pt x="614164" y="13712"/>
                </a:lnTo>
                <a:lnTo>
                  <a:pt x="614164" y="23544"/>
                </a:lnTo>
                <a:lnTo>
                  <a:pt x="610193" y="28144"/>
                </a:lnTo>
                <a:lnTo>
                  <a:pt x="620608" y="28144"/>
                </a:lnTo>
                <a:lnTo>
                  <a:pt x="623365" y="23903"/>
                </a:lnTo>
                <a:lnTo>
                  <a:pt x="623365" y="13439"/>
                </a:lnTo>
                <a:lnTo>
                  <a:pt x="621741" y="9561"/>
                </a:lnTo>
                <a:close/>
              </a:path>
              <a:path w="786764" h="69214">
                <a:moveTo>
                  <a:pt x="648262" y="1169"/>
                </a:moveTo>
                <a:lnTo>
                  <a:pt x="639331" y="1169"/>
                </a:lnTo>
                <a:lnTo>
                  <a:pt x="639331" y="67838"/>
                </a:lnTo>
                <a:lnTo>
                  <a:pt x="670637" y="67838"/>
                </a:lnTo>
                <a:lnTo>
                  <a:pt x="676321" y="65854"/>
                </a:lnTo>
                <a:lnTo>
                  <a:pt x="680198" y="61794"/>
                </a:lnTo>
                <a:lnTo>
                  <a:pt x="682581" y="59357"/>
                </a:lnTo>
                <a:lnTo>
                  <a:pt x="648262" y="59357"/>
                </a:lnTo>
                <a:lnTo>
                  <a:pt x="648262" y="33649"/>
                </a:lnTo>
                <a:lnTo>
                  <a:pt x="682046" y="33649"/>
                </a:lnTo>
                <a:lnTo>
                  <a:pt x="678574" y="28414"/>
                </a:lnTo>
                <a:lnTo>
                  <a:pt x="671810" y="25167"/>
                </a:lnTo>
                <a:lnTo>
                  <a:pt x="648262" y="25167"/>
                </a:lnTo>
                <a:lnTo>
                  <a:pt x="648262" y="1169"/>
                </a:lnTo>
                <a:close/>
              </a:path>
              <a:path w="786764" h="69214">
                <a:moveTo>
                  <a:pt x="682046" y="33649"/>
                </a:moveTo>
                <a:lnTo>
                  <a:pt x="672260" y="33649"/>
                </a:lnTo>
                <a:lnTo>
                  <a:pt x="676861" y="39240"/>
                </a:lnTo>
                <a:lnTo>
                  <a:pt x="676861" y="54035"/>
                </a:lnTo>
                <a:lnTo>
                  <a:pt x="671630" y="59357"/>
                </a:lnTo>
                <a:lnTo>
                  <a:pt x="682581" y="59357"/>
                </a:lnTo>
                <a:lnTo>
                  <a:pt x="684169" y="57732"/>
                </a:lnTo>
                <a:lnTo>
                  <a:pt x="686153" y="52772"/>
                </a:lnTo>
                <a:lnTo>
                  <a:pt x="686153" y="42307"/>
                </a:lnTo>
                <a:lnTo>
                  <a:pt x="684979" y="37886"/>
                </a:lnTo>
                <a:lnTo>
                  <a:pt x="682046" y="33649"/>
                </a:lnTo>
                <a:close/>
              </a:path>
              <a:path w="786764" h="69214">
                <a:moveTo>
                  <a:pt x="738748" y="1169"/>
                </a:moveTo>
                <a:lnTo>
                  <a:pt x="697247" y="1169"/>
                </a:lnTo>
                <a:lnTo>
                  <a:pt x="697247" y="67838"/>
                </a:lnTo>
                <a:lnTo>
                  <a:pt x="738748" y="67838"/>
                </a:lnTo>
                <a:lnTo>
                  <a:pt x="738748" y="59267"/>
                </a:lnTo>
                <a:lnTo>
                  <a:pt x="706269" y="59267"/>
                </a:lnTo>
                <a:lnTo>
                  <a:pt x="706269" y="38249"/>
                </a:lnTo>
                <a:lnTo>
                  <a:pt x="736311" y="38249"/>
                </a:lnTo>
                <a:lnTo>
                  <a:pt x="736311" y="29678"/>
                </a:lnTo>
                <a:lnTo>
                  <a:pt x="706269" y="29678"/>
                </a:lnTo>
                <a:lnTo>
                  <a:pt x="706269" y="9742"/>
                </a:lnTo>
                <a:lnTo>
                  <a:pt x="738748" y="9742"/>
                </a:lnTo>
                <a:lnTo>
                  <a:pt x="738748" y="1169"/>
                </a:lnTo>
                <a:close/>
              </a:path>
              <a:path w="786764" h="69214">
                <a:moveTo>
                  <a:pt x="757242" y="23274"/>
                </a:moveTo>
                <a:lnTo>
                  <a:pt x="748581" y="23274"/>
                </a:lnTo>
                <a:lnTo>
                  <a:pt x="761392" y="41587"/>
                </a:lnTo>
                <a:lnTo>
                  <a:pt x="748581" y="59900"/>
                </a:lnTo>
                <a:lnTo>
                  <a:pt x="757242" y="59900"/>
                </a:lnTo>
                <a:lnTo>
                  <a:pt x="769871" y="41587"/>
                </a:lnTo>
                <a:lnTo>
                  <a:pt x="757242" y="23274"/>
                </a:lnTo>
                <a:close/>
              </a:path>
              <a:path w="786764" h="69214">
                <a:moveTo>
                  <a:pt x="773841" y="23274"/>
                </a:moveTo>
                <a:lnTo>
                  <a:pt x="765270" y="23274"/>
                </a:lnTo>
                <a:lnTo>
                  <a:pt x="778168" y="41587"/>
                </a:lnTo>
                <a:lnTo>
                  <a:pt x="765270" y="59900"/>
                </a:lnTo>
                <a:lnTo>
                  <a:pt x="773841" y="59900"/>
                </a:lnTo>
                <a:lnTo>
                  <a:pt x="786650" y="41587"/>
                </a:lnTo>
                <a:lnTo>
                  <a:pt x="773841" y="23274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81253" y="2977606"/>
            <a:ext cx="615950" cy="85725"/>
          </a:xfrm>
          <a:custGeom>
            <a:avLst/>
            <a:gdLst/>
            <a:ahLst/>
            <a:cxnLst/>
            <a:rect l="l" t="t" r="r" b="b"/>
            <a:pathLst>
              <a:path w="615950" h="85725">
                <a:moveTo>
                  <a:pt x="4330" y="17950"/>
                </a:moveTo>
                <a:lnTo>
                  <a:pt x="0" y="17950"/>
                </a:lnTo>
                <a:lnTo>
                  <a:pt x="0" y="84618"/>
                </a:lnTo>
                <a:lnTo>
                  <a:pt x="8931" y="84618"/>
                </a:lnTo>
                <a:lnTo>
                  <a:pt x="8931" y="39603"/>
                </a:lnTo>
                <a:lnTo>
                  <a:pt x="19059" y="39603"/>
                </a:lnTo>
                <a:lnTo>
                  <a:pt x="4330" y="17950"/>
                </a:lnTo>
                <a:close/>
              </a:path>
              <a:path w="615950" h="85725">
                <a:moveTo>
                  <a:pt x="66128" y="39603"/>
                </a:moveTo>
                <a:lnTo>
                  <a:pt x="57106" y="39603"/>
                </a:lnTo>
                <a:lnTo>
                  <a:pt x="57106" y="84618"/>
                </a:lnTo>
                <a:lnTo>
                  <a:pt x="66128" y="84618"/>
                </a:lnTo>
                <a:lnTo>
                  <a:pt x="66128" y="39603"/>
                </a:lnTo>
                <a:close/>
              </a:path>
              <a:path w="615950" h="85725">
                <a:moveTo>
                  <a:pt x="19059" y="39603"/>
                </a:moveTo>
                <a:lnTo>
                  <a:pt x="8931" y="39603"/>
                </a:lnTo>
                <a:lnTo>
                  <a:pt x="31846" y="73253"/>
                </a:lnTo>
                <a:lnTo>
                  <a:pt x="34193" y="73253"/>
                </a:lnTo>
                <a:lnTo>
                  <a:pt x="43040" y="60261"/>
                </a:lnTo>
                <a:lnTo>
                  <a:pt x="33110" y="60261"/>
                </a:lnTo>
                <a:lnTo>
                  <a:pt x="19059" y="39603"/>
                </a:lnTo>
                <a:close/>
              </a:path>
              <a:path w="615950" h="85725">
                <a:moveTo>
                  <a:pt x="66128" y="17950"/>
                </a:moveTo>
                <a:lnTo>
                  <a:pt x="61708" y="17950"/>
                </a:lnTo>
                <a:lnTo>
                  <a:pt x="33110" y="60261"/>
                </a:lnTo>
                <a:lnTo>
                  <a:pt x="43040" y="60261"/>
                </a:lnTo>
                <a:lnTo>
                  <a:pt x="57106" y="39603"/>
                </a:lnTo>
                <a:lnTo>
                  <a:pt x="66128" y="39603"/>
                </a:lnTo>
                <a:lnTo>
                  <a:pt x="66128" y="17950"/>
                </a:lnTo>
                <a:close/>
              </a:path>
              <a:path w="615950" h="85725">
                <a:moveTo>
                  <a:pt x="124405" y="17950"/>
                </a:moveTo>
                <a:lnTo>
                  <a:pt x="95177" y="17950"/>
                </a:lnTo>
                <a:lnTo>
                  <a:pt x="89583" y="20027"/>
                </a:lnTo>
                <a:lnTo>
                  <a:pt x="85702" y="24174"/>
                </a:lnTo>
                <a:lnTo>
                  <a:pt x="81824" y="28235"/>
                </a:lnTo>
                <a:lnTo>
                  <a:pt x="79931" y="33196"/>
                </a:lnTo>
                <a:lnTo>
                  <a:pt x="79931" y="48082"/>
                </a:lnTo>
                <a:lnTo>
                  <a:pt x="84532" y="56019"/>
                </a:lnTo>
                <a:lnTo>
                  <a:pt x="94183" y="58817"/>
                </a:lnTo>
                <a:lnTo>
                  <a:pt x="77853" y="84618"/>
                </a:lnTo>
                <a:lnTo>
                  <a:pt x="88859" y="84618"/>
                </a:lnTo>
                <a:lnTo>
                  <a:pt x="103745" y="59990"/>
                </a:lnTo>
                <a:lnTo>
                  <a:pt x="108165" y="59990"/>
                </a:lnTo>
                <a:lnTo>
                  <a:pt x="112137" y="59630"/>
                </a:lnTo>
                <a:lnTo>
                  <a:pt x="115473" y="58997"/>
                </a:lnTo>
                <a:lnTo>
                  <a:pt x="124405" y="58997"/>
                </a:lnTo>
                <a:lnTo>
                  <a:pt x="124405" y="51508"/>
                </a:lnTo>
                <a:lnTo>
                  <a:pt x="94183" y="51508"/>
                </a:lnTo>
                <a:lnTo>
                  <a:pt x="89132" y="47271"/>
                </a:lnTo>
                <a:lnTo>
                  <a:pt x="89132" y="31572"/>
                </a:lnTo>
                <a:lnTo>
                  <a:pt x="93643" y="26521"/>
                </a:lnTo>
                <a:lnTo>
                  <a:pt x="124405" y="26521"/>
                </a:lnTo>
                <a:lnTo>
                  <a:pt x="124405" y="17950"/>
                </a:lnTo>
                <a:close/>
              </a:path>
              <a:path w="615950" h="85725">
                <a:moveTo>
                  <a:pt x="124405" y="58997"/>
                </a:moveTo>
                <a:lnTo>
                  <a:pt x="115473" y="58997"/>
                </a:lnTo>
                <a:lnTo>
                  <a:pt x="115473" y="84618"/>
                </a:lnTo>
                <a:lnTo>
                  <a:pt x="124405" y="84618"/>
                </a:lnTo>
                <a:lnTo>
                  <a:pt x="124405" y="58997"/>
                </a:lnTo>
                <a:close/>
              </a:path>
              <a:path w="615950" h="85725">
                <a:moveTo>
                  <a:pt x="124405" y="26521"/>
                </a:moveTo>
                <a:lnTo>
                  <a:pt x="115473" y="26521"/>
                </a:lnTo>
                <a:lnTo>
                  <a:pt x="115473" y="50609"/>
                </a:lnTo>
                <a:lnTo>
                  <a:pt x="112676" y="51239"/>
                </a:lnTo>
                <a:lnTo>
                  <a:pt x="108979" y="51508"/>
                </a:lnTo>
                <a:lnTo>
                  <a:pt x="124405" y="51508"/>
                </a:lnTo>
                <a:lnTo>
                  <a:pt x="124405" y="26521"/>
                </a:lnTo>
                <a:close/>
              </a:path>
              <a:path w="615950" h="85725">
                <a:moveTo>
                  <a:pt x="177628" y="16780"/>
                </a:moveTo>
                <a:lnTo>
                  <a:pt x="171583" y="16780"/>
                </a:lnTo>
                <a:lnTo>
                  <a:pt x="164681" y="17390"/>
                </a:lnTo>
                <a:lnTo>
                  <a:pt x="137661" y="44270"/>
                </a:lnTo>
                <a:lnTo>
                  <a:pt x="137034" y="51508"/>
                </a:lnTo>
                <a:lnTo>
                  <a:pt x="137658" y="58667"/>
                </a:lnTo>
                <a:lnTo>
                  <a:pt x="171314" y="85611"/>
                </a:lnTo>
                <a:lnTo>
                  <a:pt x="180181" y="84574"/>
                </a:lnTo>
                <a:lnTo>
                  <a:pt x="188194" y="81641"/>
                </a:lnTo>
                <a:lnTo>
                  <a:pt x="195074" y="77085"/>
                </a:lnTo>
                <a:lnTo>
                  <a:pt x="195199" y="76950"/>
                </a:lnTo>
                <a:lnTo>
                  <a:pt x="164458" y="76950"/>
                </a:lnTo>
                <a:lnTo>
                  <a:pt x="158414" y="74603"/>
                </a:lnTo>
                <a:lnTo>
                  <a:pt x="153544" y="69822"/>
                </a:lnTo>
                <a:lnTo>
                  <a:pt x="148760" y="65041"/>
                </a:lnTo>
                <a:lnTo>
                  <a:pt x="146325" y="58997"/>
                </a:lnTo>
                <a:lnTo>
                  <a:pt x="146325" y="44114"/>
                </a:lnTo>
                <a:lnTo>
                  <a:pt x="148760" y="37886"/>
                </a:lnTo>
                <a:lnTo>
                  <a:pt x="158685" y="27965"/>
                </a:lnTo>
                <a:lnTo>
                  <a:pt x="164638" y="25528"/>
                </a:lnTo>
                <a:lnTo>
                  <a:pt x="195846" y="25528"/>
                </a:lnTo>
                <a:lnTo>
                  <a:pt x="193507" y="23454"/>
                </a:lnTo>
                <a:lnTo>
                  <a:pt x="188362" y="20836"/>
                </a:lnTo>
                <a:lnTo>
                  <a:pt x="183222" y="18133"/>
                </a:lnTo>
                <a:lnTo>
                  <a:pt x="177628" y="16780"/>
                </a:lnTo>
                <a:close/>
              </a:path>
              <a:path w="615950" h="85725">
                <a:moveTo>
                  <a:pt x="194047" y="65675"/>
                </a:moveTo>
                <a:lnTo>
                  <a:pt x="188633" y="72619"/>
                </a:lnTo>
                <a:lnTo>
                  <a:pt x="180695" y="76950"/>
                </a:lnTo>
                <a:lnTo>
                  <a:pt x="195199" y="76950"/>
                </a:lnTo>
                <a:lnTo>
                  <a:pt x="200541" y="71175"/>
                </a:lnTo>
                <a:lnTo>
                  <a:pt x="194047" y="65675"/>
                </a:lnTo>
                <a:close/>
              </a:path>
              <a:path w="615950" h="85725">
                <a:moveTo>
                  <a:pt x="195846" y="25528"/>
                </a:moveTo>
                <a:lnTo>
                  <a:pt x="180695" y="25528"/>
                </a:lnTo>
                <a:lnTo>
                  <a:pt x="188003" y="29319"/>
                </a:lnTo>
                <a:lnTo>
                  <a:pt x="193687" y="36987"/>
                </a:lnTo>
                <a:lnTo>
                  <a:pt x="200361" y="31391"/>
                </a:lnTo>
                <a:lnTo>
                  <a:pt x="197474" y="26972"/>
                </a:lnTo>
                <a:lnTo>
                  <a:pt x="195846" y="25528"/>
                </a:lnTo>
                <a:close/>
              </a:path>
              <a:path w="615950" h="85725">
                <a:moveTo>
                  <a:pt x="220388" y="17950"/>
                </a:moveTo>
                <a:lnTo>
                  <a:pt x="211277" y="17950"/>
                </a:lnTo>
                <a:lnTo>
                  <a:pt x="211277" y="84618"/>
                </a:lnTo>
                <a:lnTo>
                  <a:pt x="220388" y="84618"/>
                </a:lnTo>
                <a:lnTo>
                  <a:pt x="220388" y="54756"/>
                </a:lnTo>
                <a:lnTo>
                  <a:pt x="262879" y="54756"/>
                </a:lnTo>
                <a:lnTo>
                  <a:pt x="262879" y="46098"/>
                </a:lnTo>
                <a:lnTo>
                  <a:pt x="220388" y="46098"/>
                </a:lnTo>
                <a:lnTo>
                  <a:pt x="220388" y="17950"/>
                </a:lnTo>
                <a:close/>
              </a:path>
              <a:path w="615950" h="85725">
                <a:moveTo>
                  <a:pt x="262879" y="54756"/>
                </a:moveTo>
                <a:lnTo>
                  <a:pt x="253857" y="54756"/>
                </a:lnTo>
                <a:lnTo>
                  <a:pt x="253857" y="84618"/>
                </a:lnTo>
                <a:lnTo>
                  <a:pt x="262879" y="84618"/>
                </a:lnTo>
                <a:lnTo>
                  <a:pt x="262879" y="54756"/>
                </a:lnTo>
                <a:close/>
              </a:path>
              <a:path w="615950" h="85725">
                <a:moveTo>
                  <a:pt x="262879" y="17950"/>
                </a:moveTo>
                <a:lnTo>
                  <a:pt x="253857" y="17950"/>
                </a:lnTo>
                <a:lnTo>
                  <a:pt x="253857" y="46098"/>
                </a:lnTo>
                <a:lnTo>
                  <a:pt x="262879" y="46098"/>
                </a:lnTo>
                <a:lnTo>
                  <a:pt x="262879" y="17950"/>
                </a:lnTo>
                <a:close/>
              </a:path>
              <a:path w="615950" h="85725">
                <a:moveTo>
                  <a:pt x="309791" y="16780"/>
                </a:moveTo>
                <a:lnTo>
                  <a:pt x="277846" y="38249"/>
                </a:lnTo>
                <a:lnTo>
                  <a:pt x="275332" y="51688"/>
                </a:lnTo>
                <a:lnTo>
                  <a:pt x="275907" y="58180"/>
                </a:lnTo>
                <a:lnTo>
                  <a:pt x="309520" y="85702"/>
                </a:lnTo>
                <a:lnTo>
                  <a:pt x="316489" y="85076"/>
                </a:lnTo>
                <a:lnTo>
                  <a:pt x="322917" y="83198"/>
                </a:lnTo>
                <a:lnTo>
                  <a:pt x="328804" y="80068"/>
                </a:lnTo>
                <a:lnTo>
                  <a:pt x="332607" y="76950"/>
                </a:lnTo>
                <a:lnTo>
                  <a:pt x="302666" y="76950"/>
                </a:lnTo>
                <a:lnTo>
                  <a:pt x="296712" y="74513"/>
                </a:lnTo>
                <a:lnTo>
                  <a:pt x="291931" y="69642"/>
                </a:lnTo>
                <a:lnTo>
                  <a:pt x="287147" y="64681"/>
                </a:lnTo>
                <a:lnTo>
                  <a:pt x="284749" y="58727"/>
                </a:lnTo>
                <a:lnTo>
                  <a:pt x="284713" y="44114"/>
                </a:lnTo>
                <a:lnTo>
                  <a:pt x="287147" y="38070"/>
                </a:lnTo>
                <a:lnTo>
                  <a:pt x="296892" y="28145"/>
                </a:lnTo>
                <a:lnTo>
                  <a:pt x="302846" y="25618"/>
                </a:lnTo>
                <a:lnTo>
                  <a:pt x="332526" y="25618"/>
                </a:lnTo>
                <a:lnTo>
                  <a:pt x="328820" y="22525"/>
                </a:lnTo>
                <a:lnTo>
                  <a:pt x="322985" y="19339"/>
                </a:lnTo>
                <a:lnTo>
                  <a:pt x="316641" y="17421"/>
                </a:lnTo>
                <a:lnTo>
                  <a:pt x="309791" y="16780"/>
                </a:lnTo>
                <a:close/>
              </a:path>
              <a:path w="615950" h="85725">
                <a:moveTo>
                  <a:pt x="332526" y="25618"/>
                </a:moveTo>
                <a:lnTo>
                  <a:pt x="316829" y="25618"/>
                </a:lnTo>
                <a:lnTo>
                  <a:pt x="322783" y="28055"/>
                </a:lnTo>
                <a:lnTo>
                  <a:pt x="332525" y="37976"/>
                </a:lnTo>
                <a:lnTo>
                  <a:pt x="334962" y="44114"/>
                </a:lnTo>
                <a:lnTo>
                  <a:pt x="334962" y="58727"/>
                </a:lnTo>
                <a:lnTo>
                  <a:pt x="332525" y="64771"/>
                </a:lnTo>
                <a:lnTo>
                  <a:pt x="327654" y="69642"/>
                </a:lnTo>
                <a:lnTo>
                  <a:pt x="322873" y="74513"/>
                </a:lnTo>
                <a:lnTo>
                  <a:pt x="316919" y="76950"/>
                </a:lnTo>
                <a:lnTo>
                  <a:pt x="332607" y="76950"/>
                </a:lnTo>
                <a:lnTo>
                  <a:pt x="344343" y="51329"/>
                </a:lnTo>
                <a:lnTo>
                  <a:pt x="343702" y="44479"/>
                </a:lnTo>
                <a:lnTo>
                  <a:pt x="341818" y="38249"/>
                </a:lnTo>
                <a:lnTo>
                  <a:pt x="341696" y="37976"/>
                </a:lnTo>
                <a:lnTo>
                  <a:pt x="338596" y="32301"/>
                </a:lnTo>
                <a:lnTo>
                  <a:pt x="334148" y="26972"/>
                </a:lnTo>
                <a:lnTo>
                  <a:pt x="332526" y="25618"/>
                </a:lnTo>
                <a:close/>
              </a:path>
              <a:path w="615950" h="85725">
                <a:moveTo>
                  <a:pt x="371134" y="0"/>
                </a:moveTo>
                <a:lnTo>
                  <a:pt x="366354" y="5231"/>
                </a:lnTo>
                <a:lnTo>
                  <a:pt x="371314" y="11455"/>
                </a:lnTo>
                <a:lnTo>
                  <a:pt x="377270" y="14522"/>
                </a:lnTo>
                <a:lnTo>
                  <a:pt x="391072" y="14522"/>
                </a:lnTo>
                <a:lnTo>
                  <a:pt x="397116" y="11455"/>
                </a:lnTo>
                <a:lnTo>
                  <a:pt x="400544" y="7305"/>
                </a:lnTo>
                <a:lnTo>
                  <a:pt x="379522" y="7305"/>
                </a:lnTo>
                <a:lnTo>
                  <a:pt x="375196" y="4871"/>
                </a:lnTo>
                <a:lnTo>
                  <a:pt x="371134" y="0"/>
                </a:lnTo>
                <a:close/>
              </a:path>
              <a:path w="615950" h="85725">
                <a:moveTo>
                  <a:pt x="397296" y="0"/>
                </a:moveTo>
                <a:lnTo>
                  <a:pt x="393325" y="4871"/>
                </a:lnTo>
                <a:lnTo>
                  <a:pt x="388998" y="7305"/>
                </a:lnTo>
                <a:lnTo>
                  <a:pt x="400544" y="7305"/>
                </a:lnTo>
                <a:lnTo>
                  <a:pt x="402257" y="5231"/>
                </a:lnTo>
                <a:lnTo>
                  <a:pt x="397296" y="0"/>
                </a:lnTo>
                <a:close/>
              </a:path>
              <a:path w="615950" h="85725">
                <a:moveTo>
                  <a:pt x="365720" y="17950"/>
                </a:moveTo>
                <a:lnTo>
                  <a:pt x="356788" y="17950"/>
                </a:lnTo>
                <a:lnTo>
                  <a:pt x="356788" y="84618"/>
                </a:lnTo>
                <a:lnTo>
                  <a:pt x="362113" y="84618"/>
                </a:lnTo>
                <a:lnTo>
                  <a:pt x="374976" y="68199"/>
                </a:lnTo>
                <a:lnTo>
                  <a:pt x="365720" y="68199"/>
                </a:lnTo>
                <a:lnTo>
                  <a:pt x="365720" y="17950"/>
                </a:lnTo>
                <a:close/>
              </a:path>
              <a:path w="615950" h="85725">
                <a:moveTo>
                  <a:pt x="410194" y="34639"/>
                </a:moveTo>
                <a:lnTo>
                  <a:pt x="401266" y="34639"/>
                </a:lnTo>
                <a:lnTo>
                  <a:pt x="401266" y="84618"/>
                </a:lnTo>
                <a:lnTo>
                  <a:pt x="410194" y="84618"/>
                </a:lnTo>
                <a:lnTo>
                  <a:pt x="410194" y="34639"/>
                </a:lnTo>
                <a:close/>
              </a:path>
              <a:path w="615950" h="85725">
                <a:moveTo>
                  <a:pt x="410194" y="17950"/>
                </a:moveTo>
                <a:lnTo>
                  <a:pt x="405143" y="17950"/>
                </a:lnTo>
                <a:lnTo>
                  <a:pt x="365720" y="68199"/>
                </a:lnTo>
                <a:lnTo>
                  <a:pt x="374976" y="68199"/>
                </a:lnTo>
                <a:lnTo>
                  <a:pt x="401266" y="34639"/>
                </a:lnTo>
                <a:lnTo>
                  <a:pt x="410194" y="34639"/>
                </a:lnTo>
                <a:lnTo>
                  <a:pt x="410194" y="17950"/>
                </a:lnTo>
                <a:close/>
              </a:path>
              <a:path w="615950" h="85725">
                <a:moveTo>
                  <a:pt x="485705" y="16780"/>
                </a:moveTo>
                <a:lnTo>
                  <a:pt x="479661" y="16780"/>
                </a:lnTo>
                <a:lnTo>
                  <a:pt x="472759" y="17390"/>
                </a:lnTo>
                <a:lnTo>
                  <a:pt x="445739" y="44270"/>
                </a:lnTo>
                <a:lnTo>
                  <a:pt x="445112" y="51508"/>
                </a:lnTo>
                <a:lnTo>
                  <a:pt x="445736" y="58667"/>
                </a:lnTo>
                <a:lnTo>
                  <a:pt x="479390" y="85611"/>
                </a:lnTo>
                <a:lnTo>
                  <a:pt x="488258" y="84574"/>
                </a:lnTo>
                <a:lnTo>
                  <a:pt x="496271" y="81641"/>
                </a:lnTo>
                <a:lnTo>
                  <a:pt x="503151" y="77085"/>
                </a:lnTo>
                <a:lnTo>
                  <a:pt x="503276" y="76950"/>
                </a:lnTo>
                <a:lnTo>
                  <a:pt x="472536" y="76950"/>
                </a:lnTo>
                <a:lnTo>
                  <a:pt x="466492" y="74603"/>
                </a:lnTo>
                <a:lnTo>
                  <a:pt x="461620" y="69822"/>
                </a:lnTo>
                <a:lnTo>
                  <a:pt x="456836" y="65041"/>
                </a:lnTo>
                <a:lnTo>
                  <a:pt x="454403" y="58997"/>
                </a:lnTo>
                <a:lnTo>
                  <a:pt x="454403" y="44114"/>
                </a:lnTo>
                <a:lnTo>
                  <a:pt x="456836" y="37886"/>
                </a:lnTo>
                <a:lnTo>
                  <a:pt x="466761" y="27965"/>
                </a:lnTo>
                <a:lnTo>
                  <a:pt x="472716" y="25528"/>
                </a:lnTo>
                <a:lnTo>
                  <a:pt x="503923" y="25528"/>
                </a:lnTo>
                <a:lnTo>
                  <a:pt x="501585" y="23454"/>
                </a:lnTo>
                <a:lnTo>
                  <a:pt x="496440" y="20836"/>
                </a:lnTo>
                <a:lnTo>
                  <a:pt x="491299" y="18133"/>
                </a:lnTo>
                <a:lnTo>
                  <a:pt x="485705" y="16780"/>
                </a:lnTo>
                <a:close/>
              </a:path>
              <a:path w="615950" h="85725">
                <a:moveTo>
                  <a:pt x="502124" y="65675"/>
                </a:moveTo>
                <a:lnTo>
                  <a:pt x="496710" y="72619"/>
                </a:lnTo>
                <a:lnTo>
                  <a:pt x="488772" y="76950"/>
                </a:lnTo>
                <a:lnTo>
                  <a:pt x="503276" y="76950"/>
                </a:lnTo>
                <a:lnTo>
                  <a:pt x="508619" y="71175"/>
                </a:lnTo>
                <a:lnTo>
                  <a:pt x="502124" y="65675"/>
                </a:lnTo>
                <a:close/>
              </a:path>
              <a:path w="615950" h="85725">
                <a:moveTo>
                  <a:pt x="503923" y="25528"/>
                </a:moveTo>
                <a:lnTo>
                  <a:pt x="488772" y="25528"/>
                </a:lnTo>
                <a:lnTo>
                  <a:pt x="496079" y="29319"/>
                </a:lnTo>
                <a:lnTo>
                  <a:pt x="501764" y="36987"/>
                </a:lnTo>
                <a:lnTo>
                  <a:pt x="508439" y="31391"/>
                </a:lnTo>
                <a:lnTo>
                  <a:pt x="505551" y="26972"/>
                </a:lnTo>
                <a:lnTo>
                  <a:pt x="503923" y="25528"/>
                </a:lnTo>
                <a:close/>
              </a:path>
              <a:path w="615950" h="85725">
                <a:moveTo>
                  <a:pt x="560854" y="17950"/>
                </a:moveTo>
                <a:lnTo>
                  <a:pt x="519353" y="17950"/>
                </a:lnTo>
                <a:lnTo>
                  <a:pt x="519353" y="84618"/>
                </a:lnTo>
                <a:lnTo>
                  <a:pt x="560854" y="84618"/>
                </a:lnTo>
                <a:lnTo>
                  <a:pt x="560854" y="76046"/>
                </a:lnTo>
                <a:lnTo>
                  <a:pt x="528375" y="76046"/>
                </a:lnTo>
                <a:lnTo>
                  <a:pt x="528375" y="55030"/>
                </a:lnTo>
                <a:lnTo>
                  <a:pt x="558417" y="55030"/>
                </a:lnTo>
                <a:lnTo>
                  <a:pt x="558417" y="46457"/>
                </a:lnTo>
                <a:lnTo>
                  <a:pt x="528375" y="46457"/>
                </a:lnTo>
                <a:lnTo>
                  <a:pt x="528375" y="26521"/>
                </a:lnTo>
                <a:lnTo>
                  <a:pt x="560854" y="26521"/>
                </a:lnTo>
                <a:lnTo>
                  <a:pt x="560854" y="17950"/>
                </a:lnTo>
                <a:close/>
              </a:path>
              <a:path w="615950" h="85725">
                <a:moveTo>
                  <a:pt x="595947" y="26701"/>
                </a:moveTo>
                <a:lnTo>
                  <a:pt x="586926" y="26701"/>
                </a:lnTo>
                <a:lnTo>
                  <a:pt x="586926" y="84618"/>
                </a:lnTo>
                <a:lnTo>
                  <a:pt x="595947" y="84618"/>
                </a:lnTo>
                <a:lnTo>
                  <a:pt x="595947" y="26701"/>
                </a:lnTo>
                <a:close/>
              </a:path>
              <a:path w="615950" h="85725">
                <a:moveTo>
                  <a:pt x="615704" y="17950"/>
                </a:moveTo>
                <a:lnTo>
                  <a:pt x="567169" y="17950"/>
                </a:lnTo>
                <a:lnTo>
                  <a:pt x="567169" y="26701"/>
                </a:lnTo>
                <a:lnTo>
                  <a:pt x="615704" y="26701"/>
                </a:lnTo>
                <a:lnTo>
                  <a:pt x="615704" y="1795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5094" y="5640707"/>
            <a:ext cx="1303592" cy="6684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4130" y="6590045"/>
            <a:ext cx="2223557" cy="981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4130" y="5819356"/>
            <a:ext cx="2972836" cy="17474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67631" y="4958549"/>
            <a:ext cx="2169641" cy="18337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5094" y="2804154"/>
            <a:ext cx="2144477" cy="7180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70720" y="3088954"/>
            <a:ext cx="3363153" cy="24441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56568" y="6098194"/>
            <a:ext cx="3005740" cy="18431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70129" y="5249764"/>
            <a:ext cx="2778300" cy="17323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69892" y="5523915"/>
            <a:ext cx="1593687" cy="857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66825" y="6392452"/>
            <a:ext cx="2794064" cy="8552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7951327" y="270746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2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0" y="41407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4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39" y="37260"/>
                </a:lnTo>
                <a:lnTo>
                  <a:pt x="148038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6"/>
                </a:lnTo>
                <a:lnTo>
                  <a:pt x="124947" y="33559"/>
                </a:lnTo>
                <a:lnTo>
                  <a:pt x="148038" y="33559"/>
                </a:lnTo>
                <a:lnTo>
                  <a:pt x="147499" y="33020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4" y="65765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10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10"/>
                </a:lnTo>
                <a:lnTo>
                  <a:pt x="331897" y="16510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82272" y="2994386"/>
            <a:ext cx="311785" cy="85725"/>
          </a:xfrm>
          <a:custGeom>
            <a:avLst/>
            <a:gdLst/>
            <a:ahLst/>
            <a:cxnLst/>
            <a:rect l="l" t="t" r="r" b="b"/>
            <a:pathLst>
              <a:path w="311784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11784" h="85725">
                <a:moveTo>
                  <a:pt x="114303" y="6587"/>
                </a:moveTo>
                <a:lnTo>
                  <a:pt x="107535" y="6587"/>
                </a:lnTo>
                <a:lnTo>
                  <a:pt x="95269" y="9695"/>
                </a:lnTo>
                <a:lnTo>
                  <a:pt x="86663" y="17919"/>
                </a:lnTo>
                <a:lnTo>
                  <a:pt x="81593" y="29611"/>
                </a:lnTo>
                <a:lnTo>
                  <a:pt x="79931" y="43124"/>
                </a:lnTo>
                <a:lnTo>
                  <a:pt x="79931" y="52415"/>
                </a:lnTo>
                <a:lnTo>
                  <a:pt x="82005" y="60173"/>
                </a:lnTo>
                <a:lnTo>
                  <a:pt x="90305" y="72262"/>
                </a:lnTo>
                <a:lnTo>
                  <a:pt x="96260" y="75239"/>
                </a:lnTo>
                <a:lnTo>
                  <a:pt x="110693" y="75239"/>
                </a:lnTo>
                <a:lnTo>
                  <a:pt x="116197" y="73162"/>
                </a:lnTo>
                <a:lnTo>
                  <a:pt x="122152" y="67208"/>
                </a:lnTo>
                <a:lnTo>
                  <a:pt x="100317" y="67208"/>
                </a:lnTo>
                <a:lnTo>
                  <a:pt x="97071" y="65854"/>
                </a:lnTo>
                <a:lnTo>
                  <a:pt x="94457" y="63150"/>
                </a:lnTo>
                <a:lnTo>
                  <a:pt x="91840" y="60352"/>
                </a:lnTo>
                <a:lnTo>
                  <a:pt x="90486" y="57016"/>
                </a:lnTo>
                <a:lnTo>
                  <a:pt x="90523" y="48985"/>
                </a:lnTo>
                <a:lnTo>
                  <a:pt x="91840" y="45827"/>
                </a:lnTo>
                <a:lnTo>
                  <a:pt x="96170" y="41497"/>
                </a:lnTo>
                <a:lnTo>
                  <a:pt x="88682" y="41497"/>
                </a:lnTo>
                <a:lnTo>
                  <a:pt x="108075" y="14436"/>
                </a:lnTo>
                <a:lnTo>
                  <a:pt x="123322" y="14436"/>
                </a:lnTo>
                <a:lnTo>
                  <a:pt x="124585" y="12178"/>
                </a:lnTo>
                <a:lnTo>
                  <a:pt x="119984" y="8481"/>
                </a:lnTo>
                <a:lnTo>
                  <a:pt x="114303" y="6587"/>
                </a:lnTo>
                <a:close/>
              </a:path>
              <a:path w="311784" h="85725">
                <a:moveTo>
                  <a:pt x="122561" y="39242"/>
                </a:moveTo>
                <a:lnTo>
                  <a:pt x="108259" y="39242"/>
                </a:lnTo>
                <a:lnTo>
                  <a:pt x="111505" y="40506"/>
                </a:lnTo>
                <a:lnTo>
                  <a:pt x="116737" y="45737"/>
                </a:lnTo>
                <a:lnTo>
                  <a:pt x="118090" y="48985"/>
                </a:lnTo>
                <a:lnTo>
                  <a:pt x="118090" y="57016"/>
                </a:lnTo>
                <a:lnTo>
                  <a:pt x="116737" y="60352"/>
                </a:lnTo>
                <a:lnTo>
                  <a:pt x="111417" y="65854"/>
                </a:lnTo>
                <a:lnTo>
                  <a:pt x="108075" y="67208"/>
                </a:lnTo>
                <a:lnTo>
                  <a:pt x="122152" y="67208"/>
                </a:lnTo>
                <a:lnTo>
                  <a:pt x="124675" y="64684"/>
                </a:lnTo>
                <a:lnTo>
                  <a:pt x="126842" y="59359"/>
                </a:lnTo>
                <a:lnTo>
                  <a:pt x="126842" y="46730"/>
                </a:lnTo>
                <a:lnTo>
                  <a:pt x="124854" y="41589"/>
                </a:lnTo>
                <a:lnTo>
                  <a:pt x="122561" y="39242"/>
                </a:lnTo>
                <a:close/>
              </a:path>
              <a:path w="311784" h="85725">
                <a:moveTo>
                  <a:pt x="111956" y="31395"/>
                </a:moveTo>
                <a:lnTo>
                  <a:pt x="97974" y="31395"/>
                </a:lnTo>
                <a:lnTo>
                  <a:pt x="91479" y="35455"/>
                </a:lnTo>
                <a:lnTo>
                  <a:pt x="88682" y="41497"/>
                </a:lnTo>
                <a:lnTo>
                  <a:pt x="96170" y="41497"/>
                </a:lnTo>
                <a:lnTo>
                  <a:pt x="97071" y="40596"/>
                </a:lnTo>
                <a:lnTo>
                  <a:pt x="100407" y="39242"/>
                </a:lnTo>
                <a:lnTo>
                  <a:pt x="122561" y="39242"/>
                </a:lnTo>
                <a:lnTo>
                  <a:pt x="116917" y="33468"/>
                </a:lnTo>
                <a:lnTo>
                  <a:pt x="111956" y="31395"/>
                </a:lnTo>
                <a:close/>
              </a:path>
              <a:path w="311784" h="85725">
                <a:moveTo>
                  <a:pt x="123322" y="14436"/>
                </a:moveTo>
                <a:lnTo>
                  <a:pt x="112676" y="14436"/>
                </a:lnTo>
                <a:lnTo>
                  <a:pt x="116917" y="15968"/>
                </a:lnTo>
                <a:lnTo>
                  <a:pt x="120798" y="18945"/>
                </a:lnTo>
                <a:lnTo>
                  <a:pt x="123322" y="14436"/>
                </a:lnTo>
                <a:close/>
              </a:path>
              <a:path w="311784" h="85725">
                <a:moveTo>
                  <a:pt x="170413" y="7757"/>
                </a:moveTo>
                <a:lnTo>
                  <a:pt x="161391" y="7757"/>
                </a:lnTo>
                <a:lnTo>
                  <a:pt x="161391" y="74425"/>
                </a:lnTo>
                <a:lnTo>
                  <a:pt x="242676" y="74425"/>
                </a:lnTo>
                <a:lnTo>
                  <a:pt x="242676" y="65764"/>
                </a:lnTo>
                <a:lnTo>
                  <a:pt x="170413" y="65764"/>
                </a:lnTo>
                <a:lnTo>
                  <a:pt x="170413" y="7757"/>
                </a:lnTo>
                <a:close/>
              </a:path>
              <a:path w="311784" h="85725">
                <a:moveTo>
                  <a:pt x="206499" y="7757"/>
                </a:moveTo>
                <a:lnTo>
                  <a:pt x="197568" y="7757"/>
                </a:lnTo>
                <a:lnTo>
                  <a:pt x="197568" y="65764"/>
                </a:lnTo>
                <a:lnTo>
                  <a:pt x="206499" y="65764"/>
                </a:lnTo>
                <a:lnTo>
                  <a:pt x="206499" y="7757"/>
                </a:lnTo>
                <a:close/>
              </a:path>
              <a:path w="311784" h="85725">
                <a:moveTo>
                  <a:pt x="242676" y="7757"/>
                </a:moveTo>
                <a:lnTo>
                  <a:pt x="233744" y="7757"/>
                </a:lnTo>
                <a:lnTo>
                  <a:pt x="233744" y="65764"/>
                </a:lnTo>
                <a:lnTo>
                  <a:pt x="242676" y="65764"/>
                </a:lnTo>
                <a:lnTo>
                  <a:pt x="242676" y="7757"/>
                </a:lnTo>
                <a:close/>
              </a:path>
              <a:path w="311784" h="85725">
                <a:moveTo>
                  <a:pt x="308980" y="64410"/>
                </a:moveTo>
                <a:lnTo>
                  <a:pt x="302486" y="64410"/>
                </a:lnTo>
                <a:lnTo>
                  <a:pt x="299960" y="66847"/>
                </a:lnTo>
                <a:lnTo>
                  <a:pt x="299960" y="73342"/>
                </a:lnTo>
                <a:lnTo>
                  <a:pt x="302486" y="75869"/>
                </a:lnTo>
                <a:lnTo>
                  <a:pt x="308980" y="75869"/>
                </a:lnTo>
                <a:lnTo>
                  <a:pt x="311508" y="73342"/>
                </a:lnTo>
                <a:lnTo>
                  <a:pt x="311508" y="66847"/>
                </a:lnTo>
                <a:lnTo>
                  <a:pt x="308980" y="64410"/>
                </a:lnTo>
                <a:close/>
              </a:path>
              <a:path w="311784" h="85725">
                <a:moveTo>
                  <a:pt x="281195" y="16508"/>
                </a:moveTo>
                <a:lnTo>
                  <a:pt x="272174" y="16508"/>
                </a:lnTo>
                <a:lnTo>
                  <a:pt x="272174" y="74425"/>
                </a:lnTo>
                <a:lnTo>
                  <a:pt x="281195" y="74425"/>
                </a:lnTo>
                <a:lnTo>
                  <a:pt x="281195" y="16508"/>
                </a:lnTo>
                <a:close/>
              </a:path>
              <a:path w="311784" h="85725">
                <a:moveTo>
                  <a:pt x="300953" y="7757"/>
                </a:moveTo>
                <a:lnTo>
                  <a:pt x="252417" y="7757"/>
                </a:lnTo>
                <a:lnTo>
                  <a:pt x="252417" y="16508"/>
                </a:lnTo>
                <a:lnTo>
                  <a:pt x="300953" y="16508"/>
                </a:lnTo>
                <a:lnTo>
                  <a:pt x="300953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87774" y="4975332"/>
            <a:ext cx="306070" cy="85725"/>
          </a:xfrm>
          <a:custGeom>
            <a:avLst/>
            <a:gdLst/>
            <a:ahLst/>
            <a:cxnLst/>
            <a:rect l="l" t="t" r="r" b="b"/>
            <a:pathLst>
              <a:path w="30607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06070" h="85725">
                <a:moveTo>
                  <a:pt x="81193" y="61617"/>
                </a:moveTo>
                <a:lnTo>
                  <a:pt x="77133" y="68922"/>
                </a:lnTo>
                <a:lnTo>
                  <a:pt x="83626" y="73343"/>
                </a:lnTo>
                <a:lnTo>
                  <a:pt x="90484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06070" h="85725">
                <a:moveTo>
                  <a:pt x="116995" y="14886"/>
                </a:moveTo>
                <a:lnTo>
                  <a:pt x="104648" y="14886"/>
                </a:lnTo>
                <a:lnTo>
                  <a:pt x="109792" y="18856"/>
                </a:lnTo>
                <a:lnTo>
                  <a:pt x="109792" y="31756"/>
                </a:lnTo>
                <a:lnTo>
                  <a:pt x="104557" y="36177"/>
                </a:lnTo>
                <a:lnTo>
                  <a:pt x="89132" y="36177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8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8"/>
                </a:lnTo>
                <a:lnTo>
                  <a:pt x="120437" y="48086"/>
                </a:lnTo>
                <a:lnTo>
                  <a:pt x="115473" y="41591"/>
                </a:lnTo>
                <a:lnTo>
                  <a:pt x="107444" y="39784"/>
                </a:lnTo>
                <a:lnTo>
                  <a:pt x="107444" y="39423"/>
                </a:lnTo>
                <a:lnTo>
                  <a:pt x="114302" y="37260"/>
                </a:lnTo>
                <a:lnTo>
                  <a:pt x="118993" y="31395"/>
                </a:lnTo>
                <a:lnTo>
                  <a:pt x="118993" y="19217"/>
                </a:lnTo>
                <a:lnTo>
                  <a:pt x="117096" y="14975"/>
                </a:lnTo>
                <a:close/>
              </a:path>
              <a:path w="306070" h="85725">
                <a:moveTo>
                  <a:pt x="104648" y="6588"/>
                </a:moveTo>
                <a:lnTo>
                  <a:pt x="91114" y="6588"/>
                </a:lnTo>
                <a:lnTo>
                  <a:pt x="83447" y="9655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6"/>
                </a:lnTo>
                <a:lnTo>
                  <a:pt x="116995" y="14886"/>
                </a:lnTo>
                <a:lnTo>
                  <a:pt x="109518" y="8301"/>
                </a:lnTo>
                <a:lnTo>
                  <a:pt x="104648" y="6588"/>
                </a:lnTo>
                <a:close/>
              </a:path>
              <a:path w="306070" h="85725">
                <a:moveTo>
                  <a:pt x="164912" y="7758"/>
                </a:moveTo>
                <a:lnTo>
                  <a:pt x="155889" y="7758"/>
                </a:lnTo>
                <a:lnTo>
                  <a:pt x="155889" y="74427"/>
                </a:lnTo>
                <a:lnTo>
                  <a:pt x="237175" y="74427"/>
                </a:lnTo>
                <a:lnTo>
                  <a:pt x="237175" y="65765"/>
                </a:lnTo>
                <a:lnTo>
                  <a:pt x="164912" y="65765"/>
                </a:lnTo>
                <a:lnTo>
                  <a:pt x="164912" y="7758"/>
                </a:lnTo>
                <a:close/>
              </a:path>
              <a:path w="306070" h="85725">
                <a:moveTo>
                  <a:pt x="200997" y="7758"/>
                </a:moveTo>
                <a:lnTo>
                  <a:pt x="192067" y="7758"/>
                </a:lnTo>
                <a:lnTo>
                  <a:pt x="192067" y="65765"/>
                </a:lnTo>
                <a:lnTo>
                  <a:pt x="200997" y="65765"/>
                </a:lnTo>
                <a:lnTo>
                  <a:pt x="200997" y="7758"/>
                </a:lnTo>
                <a:close/>
              </a:path>
              <a:path w="306070" h="85725">
                <a:moveTo>
                  <a:pt x="237175" y="7758"/>
                </a:moveTo>
                <a:lnTo>
                  <a:pt x="228243" y="7758"/>
                </a:lnTo>
                <a:lnTo>
                  <a:pt x="228243" y="65765"/>
                </a:lnTo>
                <a:lnTo>
                  <a:pt x="237175" y="65765"/>
                </a:lnTo>
                <a:lnTo>
                  <a:pt x="237175" y="7758"/>
                </a:lnTo>
                <a:close/>
              </a:path>
              <a:path w="306070" h="85725">
                <a:moveTo>
                  <a:pt x="303479" y="64411"/>
                </a:moveTo>
                <a:lnTo>
                  <a:pt x="296984" y="64411"/>
                </a:lnTo>
                <a:lnTo>
                  <a:pt x="294458" y="66848"/>
                </a:lnTo>
                <a:lnTo>
                  <a:pt x="294458" y="73343"/>
                </a:lnTo>
                <a:lnTo>
                  <a:pt x="296984" y="75869"/>
                </a:lnTo>
                <a:lnTo>
                  <a:pt x="303479" y="75869"/>
                </a:lnTo>
                <a:lnTo>
                  <a:pt x="306006" y="73343"/>
                </a:lnTo>
                <a:lnTo>
                  <a:pt x="306006" y="66848"/>
                </a:lnTo>
                <a:lnTo>
                  <a:pt x="303479" y="64411"/>
                </a:lnTo>
                <a:close/>
              </a:path>
              <a:path w="306070" h="85725">
                <a:moveTo>
                  <a:pt x="275694" y="16510"/>
                </a:moveTo>
                <a:lnTo>
                  <a:pt x="266673" y="16510"/>
                </a:lnTo>
                <a:lnTo>
                  <a:pt x="266673" y="74427"/>
                </a:lnTo>
                <a:lnTo>
                  <a:pt x="275694" y="74427"/>
                </a:lnTo>
                <a:lnTo>
                  <a:pt x="275694" y="16510"/>
                </a:lnTo>
                <a:close/>
              </a:path>
              <a:path w="306070" h="85725">
                <a:moveTo>
                  <a:pt x="295451" y="7758"/>
                </a:moveTo>
                <a:lnTo>
                  <a:pt x="246915" y="7758"/>
                </a:lnTo>
                <a:lnTo>
                  <a:pt x="246915" y="16510"/>
                </a:lnTo>
                <a:lnTo>
                  <a:pt x="295451" y="16510"/>
                </a:lnTo>
                <a:lnTo>
                  <a:pt x="295451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41675" y="5255809"/>
            <a:ext cx="352425" cy="85725"/>
          </a:xfrm>
          <a:custGeom>
            <a:avLst/>
            <a:gdLst/>
            <a:ahLst/>
            <a:cxnLst/>
            <a:rect l="l" t="t" r="r" b="b"/>
            <a:pathLst>
              <a:path w="352425" h="85725">
                <a:moveTo>
                  <a:pt x="51061" y="0"/>
                </a:moveTo>
                <a:lnTo>
                  <a:pt x="42580" y="0"/>
                </a:lnTo>
                <a:lnTo>
                  <a:pt x="0" y="85520"/>
                </a:lnTo>
                <a:lnTo>
                  <a:pt x="8481" y="85520"/>
                </a:lnTo>
                <a:lnTo>
                  <a:pt x="51061" y="0"/>
                </a:lnTo>
                <a:close/>
              </a:path>
              <a:path w="352425" h="85725">
                <a:moveTo>
                  <a:pt x="101580" y="19756"/>
                </a:moveTo>
                <a:lnTo>
                  <a:pt x="92649" y="19756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52425" h="85725">
                <a:moveTo>
                  <a:pt x="101580" y="7757"/>
                </a:moveTo>
                <a:lnTo>
                  <a:pt x="94456" y="7757"/>
                </a:lnTo>
                <a:lnTo>
                  <a:pt x="75599" y="23637"/>
                </a:lnTo>
                <a:lnTo>
                  <a:pt x="80561" y="29861"/>
                </a:lnTo>
                <a:lnTo>
                  <a:pt x="92649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52425" h="85725">
                <a:moveTo>
                  <a:pt x="140735" y="6587"/>
                </a:moveTo>
                <a:lnTo>
                  <a:pt x="131442" y="6587"/>
                </a:lnTo>
                <a:lnTo>
                  <a:pt x="124315" y="11008"/>
                </a:lnTo>
                <a:lnTo>
                  <a:pt x="120347" y="17862"/>
                </a:lnTo>
                <a:lnTo>
                  <a:pt x="116466" y="24716"/>
                </a:lnTo>
                <a:lnTo>
                  <a:pt x="114663" y="32478"/>
                </a:lnTo>
                <a:lnTo>
                  <a:pt x="114663" y="49617"/>
                </a:lnTo>
                <a:lnTo>
                  <a:pt x="116466" y="57376"/>
                </a:lnTo>
                <a:lnTo>
                  <a:pt x="120407" y="64333"/>
                </a:lnTo>
                <a:lnTo>
                  <a:pt x="124315" y="71088"/>
                </a:lnTo>
                <a:lnTo>
                  <a:pt x="131442" y="75509"/>
                </a:lnTo>
                <a:lnTo>
                  <a:pt x="140735" y="75509"/>
                </a:lnTo>
                <a:lnTo>
                  <a:pt x="152939" y="72395"/>
                </a:lnTo>
                <a:lnTo>
                  <a:pt x="158193" y="67118"/>
                </a:lnTo>
                <a:lnTo>
                  <a:pt x="135050" y="67118"/>
                </a:lnTo>
                <a:lnTo>
                  <a:pt x="130812" y="64683"/>
                </a:lnTo>
                <a:lnTo>
                  <a:pt x="125218" y="54938"/>
                </a:lnTo>
                <a:lnTo>
                  <a:pt x="123865" y="48714"/>
                </a:lnTo>
                <a:lnTo>
                  <a:pt x="123865" y="33468"/>
                </a:lnTo>
                <a:lnTo>
                  <a:pt x="125218" y="27244"/>
                </a:lnTo>
                <a:lnTo>
                  <a:pt x="128016" y="22373"/>
                </a:lnTo>
                <a:lnTo>
                  <a:pt x="130812" y="17412"/>
                </a:lnTo>
                <a:lnTo>
                  <a:pt x="135050" y="14975"/>
                </a:lnTo>
                <a:lnTo>
                  <a:pt x="158190" y="14975"/>
                </a:lnTo>
                <a:lnTo>
                  <a:pt x="152939" y="9701"/>
                </a:lnTo>
                <a:lnTo>
                  <a:pt x="140735" y="6587"/>
                </a:lnTo>
                <a:close/>
              </a:path>
              <a:path w="352425" h="85725">
                <a:moveTo>
                  <a:pt x="158190" y="14975"/>
                </a:moveTo>
                <a:lnTo>
                  <a:pt x="146419" y="14975"/>
                </a:lnTo>
                <a:lnTo>
                  <a:pt x="150660" y="17412"/>
                </a:lnTo>
                <a:lnTo>
                  <a:pt x="153452" y="22373"/>
                </a:lnTo>
                <a:lnTo>
                  <a:pt x="156250" y="27244"/>
                </a:lnTo>
                <a:lnTo>
                  <a:pt x="157604" y="33468"/>
                </a:lnTo>
                <a:lnTo>
                  <a:pt x="157604" y="48714"/>
                </a:lnTo>
                <a:lnTo>
                  <a:pt x="156250" y="54938"/>
                </a:lnTo>
                <a:lnTo>
                  <a:pt x="150660" y="64683"/>
                </a:lnTo>
                <a:lnTo>
                  <a:pt x="146419" y="67118"/>
                </a:lnTo>
                <a:lnTo>
                  <a:pt x="158193" y="67118"/>
                </a:lnTo>
                <a:lnTo>
                  <a:pt x="160965" y="64333"/>
                </a:lnTo>
                <a:lnTo>
                  <a:pt x="165370" y="53244"/>
                </a:lnTo>
                <a:lnTo>
                  <a:pt x="166715" y="41046"/>
                </a:lnTo>
                <a:lnTo>
                  <a:pt x="165370" y="28850"/>
                </a:lnTo>
                <a:lnTo>
                  <a:pt x="160965" y="17762"/>
                </a:lnTo>
                <a:lnTo>
                  <a:pt x="158190" y="14975"/>
                </a:lnTo>
                <a:close/>
              </a:path>
              <a:path w="352425" h="85725">
                <a:moveTo>
                  <a:pt x="211010" y="7757"/>
                </a:moveTo>
                <a:lnTo>
                  <a:pt x="201988" y="7757"/>
                </a:lnTo>
                <a:lnTo>
                  <a:pt x="201988" y="74425"/>
                </a:lnTo>
                <a:lnTo>
                  <a:pt x="283273" y="74425"/>
                </a:lnTo>
                <a:lnTo>
                  <a:pt x="283273" y="65764"/>
                </a:lnTo>
                <a:lnTo>
                  <a:pt x="211010" y="65764"/>
                </a:lnTo>
                <a:lnTo>
                  <a:pt x="211010" y="7757"/>
                </a:lnTo>
                <a:close/>
              </a:path>
              <a:path w="352425" h="85725">
                <a:moveTo>
                  <a:pt x="247096" y="7757"/>
                </a:moveTo>
                <a:lnTo>
                  <a:pt x="238165" y="7757"/>
                </a:lnTo>
                <a:lnTo>
                  <a:pt x="238165" y="65764"/>
                </a:lnTo>
                <a:lnTo>
                  <a:pt x="247096" y="65764"/>
                </a:lnTo>
                <a:lnTo>
                  <a:pt x="247096" y="7757"/>
                </a:lnTo>
                <a:close/>
              </a:path>
              <a:path w="352425" h="85725">
                <a:moveTo>
                  <a:pt x="283273" y="7757"/>
                </a:moveTo>
                <a:lnTo>
                  <a:pt x="274341" y="7757"/>
                </a:lnTo>
                <a:lnTo>
                  <a:pt x="274341" y="65764"/>
                </a:lnTo>
                <a:lnTo>
                  <a:pt x="283273" y="65764"/>
                </a:lnTo>
                <a:lnTo>
                  <a:pt x="283273" y="7757"/>
                </a:lnTo>
                <a:close/>
              </a:path>
              <a:path w="352425" h="85725">
                <a:moveTo>
                  <a:pt x="349577" y="64410"/>
                </a:moveTo>
                <a:lnTo>
                  <a:pt x="343082" y="64410"/>
                </a:lnTo>
                <a:lnTo>
                  <a:pt x="340556" y="66847"/>
                </a:lnTo>
                <a:lnTo>
                  <a:pt x="340556" y="73342"/>
                </a:lnTo>
                <a:lnTo>
                  <a:pt x="343082" y="75869"/>
                </a:lnTo>
                <a:lnTo>
                  <a:pt x="349577" y="75869"/>
                </a:lnTo>
                <a:lnTo>
                  <a:pt x="352104" y="73342"/>
                </a:lnTo>
                <a:lnTo>
                  <a:pt x="352104" y="66847"/>
                </a:lnTo>
                <a:lnTo>
                  <a:pt x="349577" y="64410"/>
                </a:lnTo>
                <a:close/>
              </a:path>
              <a:path w="352425" h="85725">
                <a:moveTo>
                  <a:pt x="321792" y="16508"/>
                </a:moveTo>
                <a:lnTo>
                  <a:pt x="312771" y="16508"/>
                </a:lnTo>
                <a:lnTo>
                  <a:pt x="312771" y="74425"/>
                </a:lnTo>
                <a:lnTo>
                  <a:pt x="321792" y="74425"/>
                </a:lnTo>
                <a:lnTo>
                  <a:pt x="321792" y="16508"/>
                </a:lnTo>
                <a:close/>
              </a:path>
              <a:path w="352425" h="85725">
                <a:moveTo>
                  <a:pt x="341549" y="7757"/>
                </a:moveTo>
                <a:lnTo>
                  <a:pt x="293014" y="7757"/>
                </a:lnTo>
                <a:lnTo>
                  <a:pt x="293014" y="16508"/>
                </a:lnTo>
                <a:lnTo>
                  <a:pt x="341549" y="16508"/>
                </a:lnTo>
                <a:lnTo>
                  <a:pt x="341549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41675" y="5540694"/>
            <a:ext cx="352425" cy="85725"/>
          </a:xfrm>
          <a:custGeom>
            <a:avLst/>
            <a:gdLst/>
            <a:ahLst/>
            <a:cxnLst/>
            <a:rect l="l" t="t" r="r" b="b"/>
            <a:pathLst>
              <a:path w="35242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52425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52425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61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52425" h="85725">
                <a:moveTo>
                  <a:pt x="140735" y="6588"/>
                </a:moveTo>
                <a:lnTo>
                  <a:pt x="131442" y="6588"/>
                </a:lnTo>
                <a:lnTo>
                  <a:pt x="124315" y="11009"/>
                </a:lnTo>
                <a:lnTo>
                  <a:pt x="120347" y="17863"/>
                </a:lnTo>
                <a:lnTo>
                  <a:pt x="116466" y="24718"/>
                </a:lnTo>
                <a:lnTo>
                  <a:pt x="114663" y="32478"/>
                </a:lnTo>
                <a:lnTo>
                  <a:pt x="114663" y="49618"/>
                </a:lnTo>
                <a:lnTo>
                  <a:pt x="116466" y="57377"/>
                </a:lnTo>
                <a:lnTo>
                  <a:pt x="120407" y="64335"/>
                </a:lnTo>
                <a:lnTo>
                  <a:pt x="124315" y="71089"/>
                </a:lnTo>
                <a:lnTo>
                  <a:pt x="131442" y="75510"/>
                </a:lnTo>
                <a:lnTo>
                  <a:pt x="140735" y="75510"/>
                </a:lnTo>
                <a:lnTo>
                  <a:pt x="152939" y="72396"/>
                </a:lnTo>
                <a:lnTo>
                  <a:pt x="158194" y="67118"/>
                </a:lnTo>
                <a:lnTo>
                  <a:pt x="135050" y="67118"/>
                </a:lnTo>
                <a:lnTo>
                  <a:pt x="130812" y="64684"/>
                </a:lnTo>
                <a:lnTo>
                  <a:pt x="125218" y="54940"/>
                </a:lnTo>
                <a:lnTo>
                  <a:pt x="123865" y="48715"/>
                </a:lnTo>
                <a:lnTo>
                  <a:pt x="123865" y="33469"/>
                </a:lnTo>
                <a:lnTo>
                  <a:pt x="125218" y="27245"/>
                </a:lnTo>
                <a:lnTo>
                  <a:pt x="128016" y="22374"/>
                </a:lnTo>
                <a:lnTo>
                  <a:pt x="130812" y="17412"/>
                </a:lnTo>
                <a:lnTo>
                  <a:pt x="135050" y="14975"/>
                </a:lnTo>
                <a:lnTo>
                  <a:pt x="158189" y="14975"/>
                </a:lnTo>
                <a:lnTo>
                  <a:pt x="152939" y="9702"/>
                </a:lnTo>
                <a:lnTo>
                  <a:pt x="140735" y="6588"/>
                </a:lnTo>
                <a:close/>
              </a:path>
              <a:path w="352425" h="85725">
                <a:moveTo>
                  <a:pt x="158189" y="14975"/>
                </a:moveTo>
                <a:lnTo>
                  <a:pt x="146419" y="14975"/>
                </a:lnTo>
                <a:lnTo>
                  <a:pt x="150660" y="17412"/>
                </a:lnTo>
                <a:lnTo>
                  <a:pt x="153452" y="22374"/>
                </a:lnTo>
                <a:lnTo>
                  <a:pt x="156250" y="27245"/>
                </a:lnTo>
                <a:lnTo>
                  <a:pt x="157604" y="33469"/>
                </a:lnTo>
                <a:lnTo>
                  <a:pt x="157604" y="48715"/>
                </a:lnTo>
                <a:lnTo>
                  <a:pt x="156250" y="54940"/>
                </a:lnTo>
                <a:lnTo>
                  <a:pt x="150660" y="64684"/>
                </a:lnTo>
                <a:lnTo>
                  <a:pt x="146419" y="67118"/>
                </a:lnTo>
                <a:lnTo>
                  <a:pt x="158194" y="67118"/>
                </a:lnTo>
                <a:lnTo>
                  <a:pt x="160965" y="64335"/>
                </a:lnTo>
                <a:lnTo>
                  <a:pt x="165370" y="53245"/>
                </a:lnTo>
                <a:lnTo>
                  <a:pt x="166715" y="41047"/>
                </a:lnTo>
                <a:lnTo>
                  <a:pt x="165370" y="28851"/>
                </a:lnTo>
                <a:lnTo>
                  <a:pt x="160965" y="17763"/>
                </a:lnTo>
                <a:lnTo>
                  <a:pt x="158189" y="14975"/>
                </a:lnTo>
                <a:close/>
              </a:path>
              <a:path w="352425" h="85725">
                <a:moveTo>
                  <a:pt x="211010" y="7758"/>
                </a:moveTo>
                <a:lnTo>
                  <a:pt x="201988" y="7758"/>
                </a:lnTo>
                <a:lnTo>
                  <a:pt x="201988" y="74427"/>
                </a:lnTo>
                <a:lnTo>
                  <a:pt x="283273" y="74427"/>
                </a:lnTo>
                <a:lnTo>
                  <a:pt x="283273" y="65765"/>
                </a:lnTo>
                <a:lnTo>
                  <a:pt x="211010" y="65765"/>
                </a:lnTo>
                <a:lnTo>
                  <a:pt x="211010" y="7758"/>
                </a:lnTo>
                <a:close/>
              </a:path>
              <a:path w="352425" h="85725">
                <a:moveTo>
                  <a:pt x="247096" y="7758"/>
                </a:moveTo>
                <a:lnTo>
                  <a:pt x="238165" y="7758"/>
                </a:lnTo>
                <a:lnTo>
                  <a:pt x="238165" y="65765"/>
                </a:lnTo>
                <a:lnTo>
                  <a:pt x="247096" y="65765"/>
                </a:lnTo>
                <a:lnTo>
                  <a:pt x="247096" y="7758"/>
                </a:lnTo>
                <a:close/>
              </a:path>
              <a:path w="352425" h="85725">
                <a:moveTo>
                  <a:pt x="283273" y="7758"/>
                </a:moveTo>
                <a:lnTo>
                  <a:pt x="274341" y="7758"/>
                </a:lnTo>
                <a:lnTo>
                  <a:pt x="274341" y="65765"/>
                </a:lnTo>
                <a:lnTo>
                  <a:pt x="283273" y="65765"/>
                </a:lnTo>
                <a:lnTo>
                  <a:pt x="283273" y="7758"/>
                </a:lnTo>
                <a:close/>
              </a:path>
              <a:path w="352425" h="85725">
                <a:moveTo>
                  <a:pt x="349577" y="64411"/>
                </a:moveTo>
                <a:lnTo>
                  <a:pt x="343082" y="64411"/>
                </a:lnTo>
                <a:lnTo>
                  <a:pt x="340556" y="66848"/>
                </a:lnTo>
                <a:lnTo>
                  <a:pt x="340556" y="73342"/>
                </a:lnTo>
                <a:lnTo>
                  <a:pt x="343082" y="75869"/>
                </a:lnTo>
                <a:lnTo>
                  <a:pt x="349577" y="75869"/>
                </a:lnTo>
                <a:lnTo>
                  <a:pt x="352104" y="73342"/>
                </a:lnTo>
                <a:lnTo>
                  <a:pt x="352104" y="66848"/>
                </a:lnTo>
                <a:lnTo>
                  <a:pt x="349577" y="64411"/>
                </a:lnTo>
                <a:close/>
              </a:path>
              <a:path w="352425" h="85725">
                <a:moveTo>
                  <a:pt x="321792" y="16510"/>
                </a:moveTo>
                <a:lnTo>
                  <a:pt x="312771" y="16510"/>
                </a:lnTo>
                <a:lnTo>
                  <a:pt x="312771" y="74427"/>
                </a:lnTo>
                <a:lnTo>
                  <a:pt x="321792" y="74427"/>
                </a:lnTo>
                <a:lnTo>
                  <a:pt x="321792" y="16510"/>
                </a:lnTo>
                <a:close/>
              </a:path>
              <a:path w="352425" h="85725">
                <a:moveTo>
                  <a:pt x="341549" y="7758"/>
                </a:moveTo>
                <a:lnTo>
                  <a:pt x="293014" y="7758"/>
                </a:lnTo>
                <a:lnTo>
                  <a:pt x="293014" y="16510"/>
                </a:lnTo>
                <a:lnTo>
                  <a:pt x="341549" y="16510"/>
                </a:lnTo>
                <a:lnTo>
                  <a:pt x="34154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51327" y="5825400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6" y="7758"/>
                </a:lnTo>
                <a:lnTo>
                  <a:pt x="75599" y="23637"/>
                </a:lnTo>
                <a:lnTo>
                  <a:pt x="80559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29" y="67478"/>
                </a:lnTo>
                <a:lnTo>
                  <a:pt x="119533" y="72802"/>
                </a:lnTo>
                <a:lnTo>
                  <a:pt x="126662" y="75510"/>
                </a:lnTo>
                <a:lnTo>
                  <a:pt x="141363" y="75510"/>
                </a:lnTo>
                <a:lnTo>
                  <a:pt x="147048" y="73432"/>
                </a:lnTo>
                <a:lnTo>
                  <a:pt x="153540" y="67208"/>
                </a:lnTo>
                <a:lnTo>
                  <a:pt x="128375" y="67208"/>
                </a:lnTo>
                <a:lnTo>
                  <a:pt x="122781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0" y="39154"/>
                </a:lnTo>
                <a:lnTo>
                  <a:pt x="142267" y="40507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5"/>
                </a:lnTo>
                <a:lnTo>
                  <a:pt x="149031" y="57196"/>
                </a:lnTo>
                <a:lnTo>
                  <a:pt x="147681" y="60534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89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0" y="41407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3" y="7758"/>
                </a:moveTo>
                <a:lnTo>
                  <a:pt x="120257" y="7758"/>
                </a:lnTo>
                <a:lnTo>
                  <a:pt x="116466" y="41047"/>
                </a:lnTo>
                <a:lnTo>
                  <a:pt x="122421" y="44474"/>
                </a:lnTo>
                <a:lnTo>
                  <a:pt x="125757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39" y="37260"/>
                </a:lnTo>
                <a:lnTo>
                  <a:pt x="148038" y="33559"/>
                </a:lnTo>
                <a:lnTo>
                  <a:pt x="124947" y="33559"/>
                </a:lnTo>
                <a:lnTo>
                  <a:pt x="127201" y="15789"/>
                </a:lnTo>
                <a:lnTo>
                  <a:pt x="153633" y="15789"/>
                </a:lnTo>
                <a:lnTo>
                  <a:pt x="153633" y="7758"/>
                </a:lnTo>
                <a:close/>
              </a:path>
              <a:path w="342900" h="85725">
                <a:moveTo>
                  <a:pt x="142177" y="30946"/>
                </a:moveTo>
                <a:lnTo>
                  <a:pt x="131892" y="30946"/>
                </a:lnTo>
                <a:lnTo>
                  <a:pt x="128285" y="31845"/>
                </a:lnTo>
                <a:lnTo>
                  <a:pt x="124947" y="33559"/>
                </a:lnTo>
                <a:lnTo>
                  <a:pt x="148038" y="33559"/>
                </a:lnTo>
                <a:lnTo>
                  <a:pt x="147499" y="33020"/>
                </a:lnTo>
                <a:lnTo>
                  <a:pt x="142177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6" y="7758"/>
                </a:lnTo>
                <a:lnTo>
                  <a:pt x="192336" y="74427"/>
                </a:lnTo>
                <a:lnTo>
                  <a:pt x="273621" y="74427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4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4" y="65764"/>
                </a:lnTo>
                <a:lnTo>
                  <a:pt x="237444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89" y="7758"/>
                </a:lnTo>
                <a:lnTo>
                  <a:pt x="264689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5" y="64411"/>
                </a:moveTo>
                <a:lnTo>
                  <a:pt x="333430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8"/>
                </a:lnTo>
                <a:lnTo>
                  <a:pt x="339925" y="64411"/>
                </a:lnTo>
                <a:close/>
              </a:path>
              <a:path w="342900" h="85725">
                <a:moveTo>
                  <a:pt x="312140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0" y="74427"/>
                </a:lnTo>
                <a:lnTo>
                  <a:pt x="312140" y="16510"/>
                </a:lnTo>
                <a:close/>
              </a:path>
              <a:path w="342900" h="85725">
                <a:moveTo>
                  <a:pt x="331897" y="7758"/>
                </a:moveTo>
                <a:lnTo>
                  <a:pt x="283362" y="7758"/>
                </a:lnTo>
                <a:lnTo>
                  <a:pt x="283362" y="16510"/>
                </a:lnTo>
                <a:lnTo>
                  <a:pt x="331897" y="16510"/>
                </a:lnTo>
                <a:lnTo>
                  <a:pt x="33189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51327" y="6114974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1" y="0"/>
                </a:moveTo>
                <a:lnTo>
                  <a:pt x="42580" y="0"/>
                </a:lnTo>
                <a:lnTo>
                  <a:pt x="0" y="85520"/>
                </a:lnTo>
                <a:lnTo>
                  <a:pt x="8481" y="85520"/>
                </a:lnTo>
                <a:lnTo>
                  <a:pt x="51061" y="0"/>
                </a:lnTo>
                <a:close/>
              </a:path>
              <a:path w="342900" h="85725">
                <a:moveTo>
                  <a:pt x="101580" y="19756"/>
                </a:moveTo>
                <a:lnTo>
                  <a:pt x="92649" y="19756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42900" h="85725">
                <a:moveTo>
                  <a:pt x="101580" y="7757"/>
                </a:moveTo>
                <a:lnTo>
                  <a:pt x="94456" y="7757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42900" h="85725">
                <a:moveTo>
                  <a:pt x="117370" y="60443"/>
                </a:moveTo>
                <a:lnTo>
                  <a:pt x="113129" y="67477"/>
                </a:lnTo>
                <a:lnTo>
                  <a:pt x="119533" y="72802"/>
                </a:lnTo>
                <a:lnTo>
                  <a:pt x="126662" y="75509"/>
                </a:lnTo>
                <a:lnTo>
                  <a:pt x="141363" y="75509"/>
                </a:lnTo>
                <a:lnTo>
                  <a:pt x="147048" y="73432"/>
                </a:lnTo>
                <a:lnTo>
                  <a:pt x="153539" y="67208"/>
                </a:lnTo>
                <a:lnTo>
                  <a:pt x="128375" y="67208"/>
                </a:lnTo>
                <a:lnTo>
                  <a:pt x="122781" y="64954"/>
                </a:lnTo>
                <a:lnTo>
                  <a:pt x="117370" y="60443"/>
                </a:lnTo>
                <a:close/>
              </a:path>
              <a:path w="342900" h="85725">
                <a:moveTo>
                  <a:pt x="153675" y="39152"/>
                </a:moveTo>
                <a:lnTo>
                  <a:pt x="138840" y="39152"/>
                </a:lnTo>
                <a:lnTo>
                  <a:pt x="142267" y="40506"/>
                </a:lnTo>
                <a:lnTo>
                  <a:pt x="144975" y="43214"/>
                </a:lnTo>
                <a:lnTo>
                  <a:pt x="147681" y="45827"/>
                </a:lnTo>
                <a:lnTo>
                  <a:pt x="149031" y="49164"/>
                </a:lnTo>
                <a:lnTo>
                  <a:pt x="149031" y="57195"/>
                </a:lnTo>
                <a:lnTo>
                  <a:pt x="147681" y="60533"/>
                </a:lnTo>
                <a:lnTo>
                  <a:pt x="144885" y="63240"/>
                </a:lnTo>
                <a:lnTo>
                  <a:pt x="142087" y="65854"/>
                </a:lnTo>
                <a:lnTo>
                  <a:pt x="138570" y="67208"/>
                </a:lnTo>
                <a:lnTo>
                  <a:pt x="153539" y="67208"/>
                </a:lnTo>
                <a:lnTo>
                  <a:pt x="155889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0" y="41407"/>
                </a:lnTo>
                <a:lnTo>
                  <a:pt x="153675" y="39152"/>
                </a:lnTo>
                <a:close/>
              </a:path>
              <a:path w="342900" h="85725">
                <a:moveTo>
                  <a:pt x="153633" y="7757"/>
                </a:moveTo>
                <a:lnTo>
                  <a:pt x="120257" y="7757"/>
                </a:lnTo>
                <a:lnTo>
                  <a:pt x="116466" y="41046"/>
                </a:lnTo>
                <a:lnTo>
                  <a:pt x="122421" y="44474"/>
                </a:lnTo>
                <a:lnTo>
                  <a:pt x="125757" y="40956"/>
                </a:lnTo>
                <a:lnTo>
                  <a:pt x="129909" y="39152"/>
                </a:lnTo>
                <a:lnTo>
                  <a:pt x="153675" y="39152"/>
                </a:lnTo>
                <a:lnTo>
                  <a:pt x="151739" y="37259"/>
                </a:lnTo>
                <a:lnTo>
                  <a:pt x="148038" y="33558"/>
                </a:lnTo>
                <a:lnTo>
                  <a:pt x="124947" y="33558"/>
                </a:lnTo>
                <a:lnTo>
                  <a:pt x="127201" y="15788"/>
                </a:lnTo>
                <a:lnTo>
                  <a:pt x="153633" y="15788"/>
                </a:lnTo>
                <a:lnTo>
                  <a:pt x="153633" y="7757"/>
                </a:lnTo>
                <a:close/>
              </a:path>
              <a:path w="342900" h="85725">
                <a:moveTo>
                  <a:pt x="142177" y="30944"/>
                </a:moveTo>
                <a:lnTo>
                  <a:pt x="131892" y="30944"/>
                </a:lnTo>
                <a:lnTo>
                  <a:pt x="128285" y="31845"/>
                </a:lnTo>
                <a:lnTo>
                  <a:pt x="124947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7" y="30944"/>
                </a:lnTo>
                <a:close/>
              </a:path>
              <a:path w="342900" h="85725">
                <a:moveTo>
                  <a:pt x="201358" y="7757"/>
                </a:moveTo>
                <a:lnTo>
                  <a:pt x="192336" y="7757"/>
                </a:lnTo>
                <a:lnTo>
                  <a:pt x="192336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7"/>
                </a:lnTo>
                <a:close/>
              </a:path>
              <a:path w="342900" h="85725">
                <a:moveTo>
                  <a:pt x="237444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4" y="65764"/>
                </a:lnTo>
                <a:lnTo>
                  <a:pt x="237444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89" y="7757"/>
                </a:lnTo>
                <a:lnTo>
                  <a:pt x="264689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5" y="64410"/>
                </a:moveTo>
                <a:lnTo>
                  <a:pt x="333430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0" y="75869"/>
                </a:lnTo>
                <a:lnTo>
                  <a:pt x="339925" y="75869"/>
                </a:lnTo>
                <a:lnTo>
                  <a:pt x="342452" y="73342"/>
                </a:lnTo>
                <a:lnTo>
                  <a:pt x="342452" y="66847"/>
                </a:lnTo>
                <a:lnTo>
                  <a:pt x="339925" y="64410"/>
                </a:lnTo>
                <a:close/>
              </a:path>
              <a:path w="342900" h="85725">
                <a:moveTo>
                  <a:pt x="312140" y="16508"/>
                </a:moveTo>
                <a:lnTo>
                  <a:pt x="303119" y="16508"/>
                </a:lnTo>
                <a:lnTo>
                  <a:pt x="303119" y="74425"/>
                </a:lnTo>
                <a:lnTo>
                  <a:pt x="312140" y="74425"/>
                </a:lnTo>
                <a:lnTo>
                  <a:pt x="312140" y="16508"/>
                </a:lnTo>
                <a:close/>
              </a:path>
              <a:path w="342900" h="85725">
                <a:moveTo>
                  <a:pt x="331897" y="7757"/>
                </a:moveTo>
                <a:lnTo>
                  <a:pt x="283362" y="7757"/>
                </a:lnTo>
                <a:lnTo>
                  <a:pt x="283362" y="16508"/>
                </a:lnTo>
                <a:lnTo>
                  <a:pt x="331897" y="16508"/>
                </a:lnTo>
                <a:lnTo>
                  <a:pt x="331897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26519" y="6399039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2" y="0"/>
                </a:lnTo>
                <a:close/>
              </a:path>
              <a:path w="367665" h="85725">
                <a:moveTo>
                  <a:pt x="81194" y="61617"/>
                </a:moveTo>
                <a:lnTo>
                  <a:pt x="77133" y="68921"/>
                </a:lnTo>
                <a:lnTo>
                  <a:pt x="83628" y="73342"/>
                </a:lnTo>
                <a:lnTo>
                  <a:pt x="90486" y="75510"/>
                </a:lnTo>
                <a:lnTo>
                  <a:pt x="104378" y="75510"/>
                </a:lnTo>
                <a:lnTo>
                  <a:pt x="109792" y="73705"/>
                </a:lnTo>
                <a:lnTo>
                  <a:pt x="117425" y="67208"/>
                </a:lnTo>
                <a:lnTo>
                  <a:pt x="92560" y="67208"/>
                </a:lnTo>
                <a:lnTo>
                  <a:pt x="87058" y="65314"/>
                </a:lnTo>
                <a:lnTo>
                  <a:pt x="81194" y="61617"/>
                </a:lnTo>
                <a:close/>
              </a:path>
              <a:path w="367665" h="85725">
                <a:moveTo>
                  <a:pt x="116995" y="14885"/>
                </a:moveTo>
                <a:lnTo>
                  <a:pt x="104648" y="14885"/>
                </a:lnTo>
                <a:lnTo>
                  <a:pt x="109792" y="18856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5" y="67208"/>
                </a:lnTo>
                <a:lnTo>
                  <a:pt x="118271" y="66488"/>
                </a:lnTo>
                <a:lnTo>
                  <a:pt x="120437" y="61796"/>
                </a:lnTo>
                <a:lnTo>
                  <a:pt x="120437" y="48084"/>
                </a:lnTo>
                <a:lnTo>
                  <a:pt x="115473" y="41591"/>
                </a:lnTo>
                <a:lnTo>
                  <a:pt x="107445" y="39784"/>
                </a:lnTo>
                <a:lnTo>
                  <a:pt x="107445" y="39423"/>
                </a:lnTo>
                <a:lnTo>
                  <a:pt x="114303" y="37260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7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6" y="6587"/>
                </a:lnTo>
                <a:lnTo>
                  <a:pt x="83447" y="9654"/>
                </a:lnTo>
                <a:lnTo>
                  <a:pt x="78667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5" y="14885"/>
                </a:lnTo>
                <a:lnTo>
                  <a:pt x="109519" y="8301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91" y="6587"/>
                </a:moveTo>
                <a:lnTo>
                  <a:pt x="146598" y="6587"/>
                </a:lnTo>
                <a:lnTo>
                  <a:pt x="139471" y="11008"/>
                </a:lnTo>
                <a:lnTo>
                  <a:pt x="135503" y="17862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1" y="71089"/>
                </a:lnTo>
                <a:lnTo>
                  <a:pt x="146598" y="75510"/>
                </a:lnTo>
                <a:lnTo>
                  <a:pt x="155891" y="75510"/>
                </a:lnTo>
                <a:lnTo>
                  <a:pt x="168095" y="72396"/>
                </a:lnTo>
                <a:lnTo>
                  <a:pt x="173350" y="67118"/>
                </a:lnTo>
                <a:lnTo>
                  <a:pt x="150206" y="67118"/>
                </a:lnTo>
                <a:lnTo>
                  <a:pt x="145968" y="64684"/>
                </a:lnTo>
                <a:lnTo>
                  <a:pt x="140374" y="54938"/>
                </a:lnTo>
                <a:lnTo>
                  <a:pt x="139021" y="48714"/>
                </a:lnTo>
                <a:lnTo>
                  <a:pt x="139021" y="33469"/>
                </a:lnTo>
                <a:lnTo>
                  <a:pt x="140374" y="27245"/>
                </a:lnTo>
                <a:lnTo>
                  <a:pt x="143172" y="22373"/>
                </a:lnTo>
                <a:lnTo>
                  <a:pt x="145968" y="17412"/>
                </a:lnTo>
                <a:lnTo>
                  <a:pt x="150206" y="14975"/>
                </a:lnTo>
                <a:lnTo>
                  <a:pt x="173346" y="14975"/>
                </a:lnTo>
                <a:lnTo>
                  <a:pt x="168095" y="9701"/>
                </a:lnTo>
                <a:lnTo>
                  <a:pt x="155891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5" y="14975"/>
                </a:lnTo>
                <a:lnTo>
                  <a:pt x="165816" y="17412"/>
                </a:lnTo>
                <a:lnTo>
                  <a:pt x="168609" y="22373"/>
                </a:lnTo>
                <a:lnTo>
                  <a:pt x="171406" y="27245"/>
                </a:lnTo>
                <a:lnTo>
                  <a:pt x="172760" y="33469"/>
                </a:lnTo>
                <a:lnTo>
                  <a:pt x="172760" y="48714"/>
                </a:lnTo>
                <a:lnTo>
                  <a:pt x="171406" y="54938"/>
                </a:lnTo>
                <a:lnTo>
                  <a:pt x="165816" y="64684"/>
                </a:lnTo>
                <a:lnTo>
                  <a:pt x="161575" y="67118"/>
                </a:lnTo>
                <a:lnTo>
                  <a:pt x="173350" y="67118"/>
                </a:lnTo>
                <a:lnTo>
                  <a:pt x="176121" y="64335"/>
                </a:lnTo>
                <a:lnTo>
                  <a:pt x="180527" y="53245"/>
                </a:lnTo>
                <a:lnTo>
                  <a:pt x="181871" y="41047"/>
                </a:lnTo>
                <a:lnTo>
                  <a:pt x="180527" y="28851"/>
                </a:lnTo>
                <a:lnTo>
                  <a:pt x="176121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6" y="7758"/>
                </a:moveTo>
                <a:lnTo>
                  <a:pt x="217144" y="7758"/>
                </a:lnTo>
                <a:lnTo>
                  <a:pt x="217144" y="74425"/>
                </a:lnTo>
                <a:lnTo>
                  <a:pt x="298429" y="74425"/>
                </a:lnTo>
                <a:lnTo>
                  <a:pt x="298429" y="65764"/>
                </a:lnTo>
                <a:lnTo>
                  <a:pt x="226166" y="65764"/>
                </a:lnTo>
                <a:lnTo>
                  <a:pt x="226166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1" y="7758"/>
                </a:lnTo>
                <a:lnTo>
                  <a:pt x="253321" y="65764"/>
                </a:lnTo>
                <a:lnTo>
                  <a:pt x="262252" y="65764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9" y="7758"/>
                </a:moveTo>
                <a:lnTo>
                  <a:pt x="289497" y="7758"/>
                </a:lnTo>
                <a:lnTo>
                  <a:pt x="289497" y="65764"/>
                </a:lnTo>
                <a:lnTo>
                  <a:pt x="298429" y="65764"/>
                </a:lnTo>
                <a:lnTo>
                  <a:pt x="298429" y="7758"/>
                </a:lnTo>
                <a:close/>
              </a:path>
              <a:path w="367665" h="85725">
                <a:moveTo>
                  <a:pt x="364733" y="64410"/>
                </a:moveTo>
                <a:lnTo>
                  <a:pt x="358239" y="64410"/>
                </a:lnTo>
                <a:lnTo>
                  <a:pt x="355713" y="66847"/>
                </a:lnTo>
                <a:lnTo>
                  <a:pt x="355713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7"/>
                </a:lnTo>
                <a:lnTo>
                  <a:pt x="364733" y="64410"/>
                </a:lnTo>
                <a:close/>
              </a:path>
              <a:path w="367665" h="85725">
                <a:moveTo>
                  <a:pt x="336948" y="16509"/>
                </a:moveTo>
                <a:lnTo>
                  <a:pt x="327927" y="16509"/>
                </a:lnTo>
                <a:lnTo>
                  <a:pt x="327927" y="74425"/>
                </a:lnTo>
                <a:lnTo>
                  <a:pt x="336948" y="74425"/>
                </a:lnTo>
                <a:lnTo>
                  <a:pt x="336948" y="16509"/>
                </a:lnTo>
                <a:close/>
              </a:path>
              <a:path w="367665" h="85725">
                <a:moveTo>
                  <a:pt x="356706" y="7758"/>
                </a:moveTo>
                <a:lnTo>
                  <a:pt x="308170" y="7758"/>
                </a:lnTo>
                <a:lnTo>
                  <a:pt x="308170" y="16509"/>
                </a:lnTo>
                <a:lnTo>
                  <a:pt x="356706" y="16509"/>
                </a:lnTo>
                <a:lnTo>
                  <a:pt x="35670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21288" y="6590045"/>
            <a:ext cx="372745" cy="85725"/>
          </a:xfrm>
          <a:custGeom>
            <a:avLst/>
            <a:gdLst/>
            <a:ahLst/>
            <a:cxnLst/>
            <a:rect l="l" t="t" r="r" b="b"/>
            <a:pathLst>
              <a:path w="372745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72745" h="85725">
                <a:moveTo>
                  <a:pt x="84891" y="62970"/>
                </a:moveTo>
                <a:lnTo>
                  <a:pt x="81464" y="69914"/>
                </a:lnTo>
                <a:lnTo>
                  <a:pt x="85885" y="73613"/>
                </a:lnTo>
                <a:lnTo>
                  <a:pt x="91659" y="75509"/>
                </a:lnTo>
                <a:lnTo>
                  <a:pt x="98784" y="75509"/>
                </a:lnTo>
                <a:lnTo>
                  <a:pt x="111053" y="72503"/>
                </a:lnTo>
                <a:lnTo>
                  <a:pt x="116075" y="67661"/>
                </a:lnTo>
                <a:lnTo>
                  <a:pt x="93733" y="67661"/>
                </a:lnTo>
                <a:lnTo>
                  <a:pt x="89132" y="66127"/>
                </a:lnTo>
                <a:lnTo>
                  <a:pt x="84891" y="62970"/>
                </a:lnTo>
                <a:close/>
              </a:path>
              <a:path w="372745" h="85725">
                <a:moveTo>
                  <a:pt x="125490" y="40686"/>
                </a:moveTo>
                <a:lnTo>
                  <a:pt x="117278" y="40686"/>
                </a:lnTo>
                <a:lnTo>
                  <a:pt x="116236" y="50686"/>
                </a:lnTo>
                <a:lnTo>
                  <a:pt x="112937" y="59316"/>
                </a:lnTo>
                <a:lnTo>
                  <a:pt x="107117" y="65375"/>
                </a:lnTo>
                <a:lnTo>
                  <a:pt x="98513" y="67661"/>
                </a:lnTo>
                <a:lnTo>
                  <a:pt x="116075" y="67661"/>
                </a:lnTo>
                <a:lnTo>
                  <a:pt x="119399" y="64457"/>
                </a:lnTo>
                <a:lnTo>
                  <a:pt x="124157" y="52825"/>
                </a:lnTo>
                <a:lnTo>
                  <a:pt x="125490" y="40686"/>
                </a:lnTo>
                <a:close/>
              </a:path>
              <a:path w="372745" h="85725">
                <a:moveTo>
                  <a:pt x="109609" y="6587"/>
                </a:moveTo>
                <a:lnTo>
                  <a:pt x="95177" y="6587"/>
                </a:lnTo>
                <a:lnTo>
                  <a:pt x="89672" y="8661"/>
                </a:lnTo>
                <a:lnTo>
                  <a:pt x="81194" y="17142"/>
                </a:lnTo>
                <a:lnTo>
                  <a:pt x="79027" y="22463"/>
                </a:lnTo>
                <a:lnTo>
                  <a:pt x="79027" y="35182"/>
                </a:lnTo>
                <a:lnTo>
                  <a:pt x="81014" y="40326"/>
                </a:lnTo>
                <a:lnTo>
                  <a:pt x="88953" y="48445"/>
                </a:lnTo>
                <a:lnTo>
                  <a:pt x="93913" y="50518"/>
                </a:lnTo>
                <a:lnTo>
                  <a:pt x="107806" y="50518"/>
                </a:lnTo>
                <a:lnTo>
                  <a:pt x="114303" y="46461"/>
                </a:lnTo>
                <a:lnTo>
                  <a:pt x="116209" y="42760"/>
                </a:lnTo>
                <a:lnTo>
                  <a:pt x="97614" y="42760"/>
                </a:lnTo>
                <a:lnTo>
                  <a:pt x="94273" y="41497"/>
                </a:lnTo>
                <a:lnTo>
                  <a:pt x="89042" y="36266"/>
                </a:lnTo>
                <a:lnTo>
                  <a:pt x="87778" y="32928"/>
                </a:lnTo>
                <a:lnTo>
                  <a:pt x="87778" y="24810"/>
                </a:lnTo>
                <a:lnTo>
                  <a:pt x="89132" y="21380"/>
                </a:lnTo>
                <a:lnTo>
                  <a:pt x="91749" y="18676"/>
                </a:lnTo>
                <a:lnTo>
                  <a:pt x="94367" y="15878"/>
                </a:lnTo>
                <a:lnTo>
                  <a:pt x="97704" y="14526"/>
                </a:lnTo>
                <a:lnTo>
                  <a:pt x="118859" y="14526"/>
                </a:lnTo>
                <a:lnTo>
                  <a:pt x="115473" y="9564"/>
                </a:lnTo>
                <a:lnTo>
                  <a:pt x="109609" y="6587"/>
                </a:lnTo>
                <a:close/>
              </a:path>
              <a:path w="372745" h="85725">
                <a:moveTo>
                  <a:pt x="118859" y="14526"/>
                </a:moveTo>
                <a:lnTo>
                  <a:pt x="105552" y="14526"/>
                </a:lnTo>
                <a:lnTo>
                  <a:pt x="108799" y="15878"/>
                </a:lnTo>
                <a:lnTo>
                  <a:pt x="114030" y="21470"/>
                </a:lnTo>
                <a:lnTo>
                  <a:pt x="115384" y="24810"/>
                </a:lnTo>
                <a:lnTo>
                  <a:pt x="115348" y="32928"/>
                </a:lnTo>
                <a:lnTo>
                  <a:pt x="114030" y="36175"/>
                </a:lnTo>
                <a:lnTo>
                  <a:pt x="111326" y="38793"/>
                </a:lnTo>
                <a:lnTo>
                  <a:pt x="108709" y="41407"/>
                </a:lnTo>
                <a:lnTo>
                  <a:pt x="105371" y="42760"/>
                </a:lnTo>
                <a:lnTo>
                  <a:pt x="116209" y="42760"/>
                </a:lnTo>
                <a:lnTo>
                  <a:pt x="117278" y="40686"/>
                </a:lnTo>
                <a:lnTo>
                  <a:pt x="125490" y="40686"/>
                </a:lnTo>
                <a:lnTo>
                  <a:pt x="125669" y="39062"/>
                </a:lnTo>
                <a:lnTo>
                  <a:pt x="125574" y="28868"/>
                </a:lnTo>
                <a:lnTo>
                  <a:pt x="123595" y="21380"/>
                </a:lnTo>
                <a:lnTo>
                  <a:pt x="118859" y="14526"/>
                </a:lnTo>
                <a:close/>
              </a:path>
              <a:path w="372745" h="85725">
                <a:moveTo>
                  <a:pt x="161122" y="6587"/>
                </a:moveTo>
                <a:lnTo>
                  <a:pt x="151829" y="6587"/>
                </a:lnTo>
                <a:lnTo>
                  <a:pt x="144702" y="11008"/>
                </a:lnTo>
                <a:lnTo>
                  <a:pt x="140735" y="17862"/>
                </a:lnTo>
                <a:lnTo>
                  <a:pt x="136853" y="24716"/>
                </a:lnTo>
                <a:lnTo>
                  <a:pt x="135050" y="32478"/>
                </a:lnTo>
                <a:lnTo>
                  <a:pt x="135050" y="49618"/>
                </a:lnTo>
                <a:lnTo>
                  <a:pt x="136853" y="57376"/>
                </a:lnTo>
                <a:lnTo>
                  <a:pt x="140795" y="64334"/>
                </a:lnTo>
                <a:lnTo>
                  <a:pt x="144702" y="71088"/>
                </a:lnTo>
                <a:lnTo>
                  <a:pt x="151829" y="75509"/>
                </a:lnTo>
                <a:lnTo>
                  <a:pt x="161122" y="75509"/>
                </a:lnTo>
                <a:lnTo>
                  <a:pt x="173326" y="72395"/>
                </a:lnTo>
                <a:lnTo>
                  <a:pt x="178580" y="67118"/>
                </a:lnTo>
                <a:lnTo>
                  <a:pt x="155437" y="67118"/>
                </a:lnTo>
                <a:lnTo>
                  <a:pt x="151199" y="64684"/>
                </a:lnTo>
                <a:lnTo>
                  <a:pt x="145605" y="54938"/>
                </a:lnTo>
                <a:lnTo>
                  <a:pt x="144252" y="48714"/>
                </a:lnTo>
                <a:lnTo>
                  <a:pt x="144252" y="33468"/>
                </a:lnTo>
                <a:lnTo>
                  <a:pt x="145605" y="27244"/>
                </a:lnTo>
                <a:lnTo>
                  <a:pt x="148403" y="22373"/>
                </a:lnTo>
                <a:lnTo>
                  <a:pt x="151199" y="17412"/>
                </a:lnTo>
                <a:lnTo>
                  <a:pt x="155437" y="14975"/>
                </a:lnTo>
                <a:lnTo>
                  <a:pt x="178578" y="14975"/>
                </a:lnTo>
                <a:lnTo>
                  <a:pt x="173326" y="9701"/>
                </a:lnTo>
                <a:lnTo>
                  <a:pt x="161122" y="6587"/>
                </a:lnTo>
                <a:close/>
              </a:path>
              <a:path w="372745" h="85725">
                <a:moveTo>
                  <a:pt x="178578" y="14975"/>
                </a:moveTo>
                <a:lnTo>
                  <a:pt x="166806" y="14975"/>
                </a:lnTo>
                <a:lnTo>
                  <a:pt x="171047" y="17412"/>
                </a:lnTo>
                <a:lnTo>
                  <a:pt x="173840" y="22373"/>
                </a:lnTo>
                <a:lnTo>
                  <a:pt x="176637" y="27244"/>
                </a:lnTo>
                <a:lnTo>
                  <a:pt x="177991" y="33468"/>
                </a:lnTo>
                <a:lnTo>
                  <a:pt x="177991" y="48714"/>
                </a:lnTo>
                <a:lnTo>
                  <a:pt x="176637" y="54938"/>
                </a:lnTo>
                <a:lnTo>
                  <a:pt x="171047" y="64684"/>
                </a:lnTo>
                <a:lnTo>
                  <a:pt x="166806" y="67118"/>
                </a:lnTo>
                <a:lnTo>
                  <a:pt x="178580" y="67118"/>
                </a:lnTo>
                <a:lnTo>
                  <a:pt x="181352" y="64334"/>
                </a:lnTo>
                <a:lnTo>
                  <a:pt x="185758" y="53244"/>
                </a:lnTo>
                <a:lnTo>
                  <a:pt x="187102" y="41046"/>
                </a:lnTo>
                <a:lnTo>
                  <a:pt x="185758" y="28850"/>
                </a:lnTo>
                <a:lnTo>
                  <a:pt x="181352" y="17762"/>
                </a:lnTo>
                <a:lnTo>
                  <a:pt x="178578" y="14975"/>
                </a:lnTo>
                <a:close/>
              </a:path>
              <a:path w="372745" h="85725">
                <a:moveTo>
                  <a:pt x="231397" y="7757"/>
                </a:moveTo>
                <a:lnTo>
                  <a:pt x="222375" y="7757"/>
                </a:lnTo>
                <a:lnTo>
                  <a:pt x="222375" y="74425"/>
                </a:lnTo>
                <a:lnTo>
                  <a:pt x="303660" y="74425"/>
                </a:lnTo>
                <a:lnTo>
                  <a:pt x="303660" y="65764"/>
                </a:lnTo>
                <a:lnTo>
                  <a:pt x="231397" y="65764"/>
                </a:lnTo>
                <a:lnTo>
                  <a:pt x="231397" y="7757"/>
                </a:lnTo>
                <a:close/>
              </a:path>
              <a:path w="372745" h="85725">
                <a:moveTo>
                  <a:pt x="267483" y="7757"/>
                </a:moveTo>
                <a:lnTo>
                  <a:pt x="258552" y="7757"/>
                </a:lnTo>
                <a:lnTo>
                  <a:pt x="258552" y="65764"/>
                </a:lnTo>
                <a:lnTo>
                  <a:pt x="267483" y="65764"/>
                </a:lnTo>
                <a:lnTo>
                  <a:pt x="267483" y="7757"/>
                </a:lnTo>
                <a:close/>
              </a:path>
              <a:path w="372745" h="85725">
                <a:moveTo>
                  <a:pt x="303660" y="7757"/>
                </a:moveTo>
                <a:lnTo>
                  <a:pt x="294728" y="7757"/>
                </a:lnTo>
                <a:lnTo>
                  <a:pt x="294728" y="65764"/>
                </a:lnTo>
                <a:lnTo>
                  <a:pt x="303660" y="65764"/>
                </a:lnTo>
                <a:lnTo>
                  <a:pt x="303660" y="7757"/>
                </a:lnTo>
                <a:close/>
              </a:path>
              <a:path w="372745" h="85725">
                <a:moveTo>
                  <a:pt x="369964" y="64410"/>
                </a:moveTo>
                <a:lnTo>
                  <a:pt x="363470" y="64410"/>
                </a:lnTo>
                <a:lnTo>
                  <a:pt x="360944" y="66847"/>
                </a:lnTo>
                <a:lnTo>
                  <a:pt x="360944" y="73342"/>
                </a:lnTo>
                <a:lnTo>
                  <a:pt x="363470" y="75869"/>
                </a:lnTo>
                <a:lnTo>
                  <a:pt x="369964" y="75869"/>
                </a:lnTo>
                <a:lnTo>
                  <a:pt x="372492" y="73342"/>
                </a:lnTo>
                <a:lnTo>
                  <a:pt x="372492" y="66847"/>
                </a:lnTo>
                <a:lnTo>
                  <a:pt x="369964" y="64410"/>
                </a:lnTo>
                <a:close/>
              </a:path>
              <a:path w="372745" h="85725">
                <a:moveTo>
                  <a:pt x="342179" y="16508"/>
                </a:moveTo>
                <a:lnTo>
                  <a:pt x="333159" y="16508"/>
                </a:lnTo>
                <a:lnTo>
                  <a:pt x="333159" y="74425"/>
                </a:lnTo>
                <a:lnTo>
                  <a:pt x="342179" y="74425"/>
                </a:lnTo>
                <a:lnTo>
                  <a:pt x="342179" y="16508"/>
                </a:lnTo>
                <a:close/>
              </a:path>
              <a:path w="372745" h="85725">
                <a:moveTo>
                  <a:pt x="361937" y="7757"/>
                </a:moveTo>
                <a:lnTo>
                  <a:pt x="313401" y="7757"/>
                </a:lnTo>
                <a:lnTo>
                  <a:pt x="313401" y="16508"/>
                </a:lnTo>
                <a:lnTo>
                  <a:pt x="361937" y="16508"/>
                </a:lnTo>
                <a:lnTo>
                  <a:pt x="361937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70720" y="3911237"/>
            <a:ext cx="3332159" cy="2990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7986149" y="3932604"/>
            <a:ext cx="307975" cy="85725"/>
          </a:xfrm>
          <a:custGeom>
            <a:avLst/>
            <a:gdLst/>
            <a:ahLst/>
            <a:cxnLst/>
            <a:rect l="l" t="t" r="r" b="b"/>
            <a:pathLst>
              <a:path w="307975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07975" h="85725">
                <a:moveTo>
                  <a:pt x="82548" y="60443"/>
                </a:moveTo>
                <a:lnTo>
                  <a:pt x="78306" y="67477"/>
                </a:lnTo>
                <a:lnTo>
                  <a:pt x="84711" y="72802"/>
                </a:lnTo>
                <a:lnTo>
                  <a:pt x="91840" y="75509"/>
                </a:lnTo>
                <a:lnTo>
                  <a:pt x="106541" y="75509"/>
                </a:lnTo>
                <a:lnTo>
                  <a:pt x="112226" y="73432"/>
                </a:lnTo>
                <a:lnTo>
                  <a:pt x="118717" y="67208"/>
                </a:lnTo>
                <a:lnTo>
                  <a:pt x="93553" y="67208"/>
                </a:lnTo>
                <a:lnTo>
                  <a:pt x="87958" y="64954"/>
                </a:lnTo>
                <a:lnTo>
                  <a:pt x="82548" y="60443"/>
                </a:lnTo>
                <a:close/>
              </a:path>
              <a:path w="307975" h="85725">
                <a:moveTo>
                  <a:pt x="118853" y="39152"/>
                </a:moveTo>
                <a:lnTo>
                  <a:pt x="104018" y="39152"/>
                </a:lnTo>
                <a:lnTo>
                  <a:pt x="107445" y="40506"/>
                </a:lnTo>
                <a:lnTo>
                  <a:pt x="110153" y="43214"/>
                </a:lnTo>
                <a:lnTo>
                  <a:pt x="112859" y="45827"/>
                </a:lnTo>
                <a:lnTo>
                  <a:pt x="114209" y="49164"/>
                </a:lnTo>
                <a:lnTo>
                  <a:pt x="114209" y="57196"/>
                </a:lnTo>
                <a:lnTo>
                  <a:pt x="112859" y="60533"/>
                </a:lnTo>
                <a:lnTo>
                  <a:pt x="110063" y="63240"/>
                </a:lnTo>
                <a:lnTo>
                  <a:pt x="107265" y="65854"/>
                </a:lnTo>
                <a:lnTo>
                  <a:pt x="103748" y="67208"/>
                </a:lnTo>
                <a:lnTo>
                  <a:pt x="118717" y="67208"/>
                </a:lnTo>
                <a:lnTo>
                  <a:pt x="121067" y="64954"/>
                </a:lnTo>
                <a:lnTo>
                  <a:pt x="123322" y="59540"/>
                </a:lnTo>
                <a:lnTo>
                  <a:pt x="123322" y="46640"/>
                </a:lnTo>
                <a:lnTo>
                  <a:pt x="121158" y="41407"/>
                </a:lnTo>
                <a:lnTo>
                  <a:pt x="118853" y="39152"/>
                </a:lnTo>
                <a:close/>
              </a:path>
              <a:path w="307975" h="85725">
                <a:moveTo>
                  <a:pt x="118811" y="7757"/>
                </a:moveTo>
                <a:lnTo>
                  <a:pt x="85435" y="7757"/>
                </a:lnTo>
                <a:lnTo>
                  <a:pt x="81644" y="41046"/>
                </a:lnTo>
                <a:lnTo>
                  <a:pt x="87599" y="44474"/>
                </a:lnTo>
                <a:lnTo>
                  <a:pt x="90935" y="40956"/>
                </a:lnTo>
                <a:lnTo>
                  <a:pt x="95087" y="39152"/>
                </a:lnTo>
                <a:lnTo>
                  <a:pt x="118853" y="39152"/>
                </a:lnTo>
                <a:lnTo>
                  <a:pt x="116917" y="37259"/>
                </a:lnTo>
                <a:lnTo>
                  <a:pt x="113216" y="33558"/>
                </a:lnTo>
                <a:lnTo>
                  <a:pt x="90125" y="33558"/>
                </a:lnTo>
                <a:lnTo>
                  <a:pt x="92379" y="15788"/>
                </a:lnTo>
                <a:lnTo>
                  <a:pt x="118811" y="15788"/>
                </a:lnTo>
                <a:lnTo>
                  <a:pt x="118811" y="7757"/>
                </a:lnTo>
                <a:close/>
              </a:path>
              <a:path w="307975" h="85725">
                <a:moveTo>
                  <a:pt x="107355" y="30944"/>
                </a:moveTo>
                <a:lnTo>
                  <a:pt x="97069" y="30944"/>
                </a:lnTo>
                <a:lnTo>
                  <a:pt x="93463" y="31845"/>
                </a:lnTo>
                <a:lnTo>
                  <a:pt x="90125" y="33558"/>
                </a:lnTo>
                <a:lnTo>
                  <a:pt x="113216" y="33558"/>
                </a:lnTo>
                <a:lnTo>
                  <a:pt x="112676" y="33018"/>
                </a:lnTo>
                <a:lnTo>
                  <a:pt x="107355" y="30944"/>
                </a:lnTo>
                <a:close/>
              </a:path>
              <a:path w="307975" h="85725">
                <a:moveTo>
                  <a:pt x="166536" y="7757"/>
                </a:moveTo>
                <a:lnTo>
                  <a:pt x="157514" y="7757"/>
                </a:lnTo>
                <a:lnTo>
                  <a:pt x="157514" y="74425"/>
                </a:lnTo>
                <a:lnTo>
                  <a:pt x="238799" y="74425"/>
                </a:lnTo>
                <a:lnTo>
                  <a:pt x="238799" y="65764"/>
                </a:lnTo>
                <a:lnTo>
                  <a:pt x="166536" y="65764"/>
                </a:lnTo>
                <a:lnTo>
                  <a:pt x="166536" y="7757"/>
                </a:lnTo>
                <a:close/>
              </a:path>
              <a:path w="307975" h="85725">
                <a:moveTo>
                  <a:pt x="202622" y="7757"/>
                </a:moveTo>
                <a:lnTo>
                  <a:pt x="193691" y="7757"/>
                </a:lnTo>
                <a:lnTo>
                  <a:pt x="193691" y="65764"/>
                </a:lnTo>
                <a:lnTo>
                  <a:pt x="202622" y="65764"/>
                </a:lnTo>
                <a:lnTo>
                  <a:pt x="202622" y="7757"/>
                </a:lnTo>
                <a:close/>
              </a:path>
              <a:path w="307975" h="85725">
                <a:moveTo>
                  <a:pt x="238799" y="7757"/>
                </a:moveTo>
                <a:lnTo>
                  <a:pt x="229867" y="7757"/>
                </a:lnTo>
                <a:lnTo>
                  <a:pt x="229867" y="65764"/>
                </a:lnTo>
                <a:lnTo>
                  <a:pt x="238799" y="65764"/>
                </a:lnTo>
                <a:lnTo>
                  <a:pt x="238799" y="7757"/>
                </a:lnTo>
                <a:close/>
              </a:path>
              <a:path w="307975" h="85725">
                <a:moveTo>
                  <a:pt x="305103" y="64410"/>
                </a:moveTo>
                <a:lnTo>
                  <a:pt x="298608" y="64410"/>
                </a:lnTo>
                <a:lnTo>
                  <a:pt x="296082" y="66847"/>
                </a:lnTo>
                <a:lnTo>
                  <a:pt x="296082" y="73342"/>
                </a:lnTo>
                <a:lnTo>
                  <a:pt x="298608" y="75869"/>
                </a:lnTo>
                <a:lnTo>
                  <a:pt x="305103" y="75869"/>
                </a:lnTo>
                <a:lnTo>
                  <a:pt x="307630" y="73342"/>
                </a:lnTo>
                <a:lnTo>
                  <a:pt x="307630" y="66847"/>
                </a:lnTo>
                <a:lnTo>
                  <a:pt x="305103" y="64410"/>
                </a:lnTo>
                <a:close/>
              </a:path>
              <a:path w="307975" h="85725">
                <a:moveTo>
                  <a:pt x="277318" y="16508"/>
                </a:moveTo>
                <a:lnTo>
                  <a:pt x="268297" y="16508"/>
                </a:lnTo>
                <a:lnTo>
                  <a:pt x="268297" y="74425"/>
                </a:lnTo>
                <a:lnTo>
                  <a:pt x="277318" y="74425"/>
                </a:lnTo>
                <a:lnTo>
                  <a:pt x="277318" y="16508"/>
                </a:lnTo>
                <a:close/>
              </a:path>
              <a:path w="307975" h="85725">
                <a:moveTo>
                  <a:pt x="297075" y="7757"/>
                </a:moveTo>
                <a:lnTo>
                  <a:pt x="248540" y="7757"/>
                </a:lnTo>
                <a:lnTo>
                  <a:pt x="248540" y="16508"/>
                </a:lnTo>
                <a:lnTo>
                  <a:pt x="297075" y="16508"/>
                </a:lnTo>
                <a:lnTo>
                  <a:pt x="297075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74130" y="4337891"/>
            <a:ext cx="2837152" cy="508881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7941675" y="4342477"/>
            <a:ext cx="352425" cy="85725"/>
          </a:xfrm>
          <a:custGeom>
            <a:avLst/>
            <a:gdLst/>
            <a:ahLst/>
            <a:cxnLst/>
            <a:rect l="l" t="t" r="r" b="b"/>
            <a:pathLst>
              <a:path w="35242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52425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52425" h="85725">
                <a:moveTo>
                  <a:pt x="101580" y="7758"/>
                </a:moveTo>
                <a:lnTo>
                  <a:pt x="94456" y="7758"/>
                </a:lnTo>
                <a:lnTo>
                  <a:pt x="75599" y="23638"/>
                </a:lnTo>
                <a:lnTo>
                  <a:pt x="80561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52425" h="85725">
                <a:moveTo>
                  <a:pt x="140735" y="6588"/>
                </a:moveTo>
                <a:lnTo>
                  <a:pt x="131442" y="6588"/>
                </a:lnTo>
                <a:lnTo>
                  <a:pt x="124315" y="11009"/>
                </a:lnTo>
                <a:lnTo>
                  <a:pt x="120347" y="17863"/>
                </a:lnTo>
                <a:lnTo>
                  <a:pt x="116466" y="24718"/>
                </a:lnTo>
                <a:lnTo>
                  <a:pt x="114663" y="32480"/>
                </a:lnTo>
                <a:lnTo>
                  <a:pt x="114663" y="49618"/>
                </a:lnTo>
                <a:lnTo>
                  <a:pt x="116466" y="57377"/>
                </a:lnTo>
                <a:lnTo>
                  <a:pt x="120407" y="64335"/>
                </a:lnTo>
                <a:lnTo>
                  <a:pt x="124315" y="71089"/>
                </a:lnTo>
                <a:lnTo>
                  <a:pt x="131442" y="75510"/>
                </a:lnTo>
                <a:lnTo>
                  <a:pt x="140735" y="75510"/>
                </a:lnTo>
                <a:lnTo>
                  <a:pt x="152939" y="72396"/>
                </a:lnTo>
                <a:lnTo>
                  <a:pt x="158193" y="67119"/>
                </a:lnTo>
                <a:lnTo>
                  <a:pt x="135050" y="67119"/>
                </a:lnTo>
                <a:lnTo>
                  <a:pt x="130812" y="64684"/>
                </a:lnTo>
                <a:lnTo>
                  <a:pt x="125218" y="54940"/>
                </a:lnTo>
                <a:lnTo>
                  <a:pt x="123865" y="48715"/>
                </a:lnTo>
                <a:lnTo>
                  <a:pt x="123865" y="33469"/>
                </a:lnTo>
                <a:lnTo>
                  <a:pt x="125218" y="27245"/>
                </a:lnTo>
                <a:lnTo>
                  <a:pt x="128016" y="22374"/>
                </a:lnTo>
                <a:lnTo>
                  <a:pt x="130812" y="17414"/>
                </a:lnTo>
                <a:lnTo>
                  <a:pt x="135050" y="14977"/>
                </a:lnTo>
                <a:lnTo>
                  <a:pt x="158190" y="14977"/>
                </a:lnTo>
                <a:lnTo>
                  <a:pt x="152939" y="9702"/>
                </a:lnTo>
                <a:lnTo>
                  <a:pt x="140735" y="6588"/>
                </a:lnTo>
                <a:close/>
              </a:path>
              <a:path w="352425" h="85725">
                <a:moveTo>
                  <a:pt x="158190" y="14977"/>
                </a:moveTo>
                <a:lnTo>
                  <a:pt x="146419" y="14977"/>
                </a:lnTo>
                <a:lnTo>
                  <a:pt x="150660" y="17414"/>
                </a:lnTo>
                <a:lnTo>
                  <a:pt x="153452" y="22374"/>
                </a:lnTo>
                <a:lnTo>
                  <a:pt x="156250" y="27245"/>
                </a:lnTo>
                <a:lnTo>
                  <a:pt x="157604" y="33469"/>
                </a:lnTo>
                <a:lnTo>
                  <a:pt x="157604" y="48715"/>
                </a:lnTo>
                <a:lnTo>
                  <a:pt x="156250" y="54940"/>
                </a:lnTo>
                <a:lnTo>
                  <a:pt x="150660" y="64684"/>
                </a:lnTo>
                <a:lnTo>
                  <a:pt x="146419" y="67119"/>
                </a:lnTo>
                <a:lnTo>
                  <a:pt x="158193" y="67119"/>
                </a:lnTo>
                <a:lnTo>
                  <a:pt x="160965" y="64335"/>
                </a:lnTo>
                <a:lnTo>
                  <a:pt x="165370" y="53245"/>
                </a:lnTo>
                <a:lnTo>
                  <a:pt x="166715" y="41047"/>
                </a:lnTo>
                <a:lnTo>
                  <a:pt x="165370" y="28852"/>
                </a:lnTo>
                <a:lnTo>
                  <a:pt x="160965" y="17763"/>
                </a:lnTo>
                <a:lnTo>
                  <a:pt x="158190" y="14977"/>
                </a:lnTo>
                <a:close/>
              </a:path>
              <a:path w="352425" h="85725">
                <a:moveTo>
                  <a:pt x="211010" y="7758"/>
                </a:moveTo>
                <a:lnTo>
                  <a:pt x="201988" y="7758"/>
                </a:lnTo>
                <a:lnTo>
                  <a:pt x="201988" y="74427"/>
                </a:lnTo>
                <a:lnTo>
                  <a:pt x="283273" y="74427"/>
                </a:lnTo>
                <a:lnTo>
                  <a:pt x="283273" y="65765"/>
                </a:lnTo>
                <a:lnTo>
                  <a:pt x="211010" y="65765"/>
                </a:lnTo>
                <a:lnTo>
                  <a:pt x="211010" y="7758"/>
                </a:lnTo>
                <a:close/>
              </a:path>
              <a:path w="352425" h="85725">
                <a:moveTo>
                  <a:pt x="247096" y="7758"/>
                </a:moveTo>
                <a:lnTo>
                  <a:pt x="238165" y="7758"/>
                </a:lnTo>
                <a:lnTo>
                  <a:pt x="238165" y="65765"/>
                </a:lnTo>
                <a:lnTo>
                  <a:pt x="247096" y="65765"/>
                </a:lnTo>
                <a:lnTo>
                  <a:pt x="247096" y="7758"/>
                </a:lnTo>
                <a:close/>
              </a:path>
              <a:path w="352425" h="85725">
                <a:moveTo>
                  <a:pt x="283273" y="7758"/>
                </a:moveTo>
                <a:lnTo>
                  <a:pt x="274341" y="7758"/>
                </a:lnTo>
                <a:lnTo>
                  <a:pt x="274341" y="65765"/>
                </a:lnTo>
                <a:lnTo>
                  <a:pt x="283273" y="65765"/>
                </a:lnTo>
                <a:lnTo>
                  <a:pt x="283273" y="7758"/>
                </a:lnTo>
                <a:close/>
              </a:path>
              <a:path w="352425" h="85725">
                <a:moveTo>
                  <a:pt x="349577" y="64411"/>
                </a:moveTo>
                <a:lnTo>
                  <a:pt x="343082" y="64411"/>
                </a:lnTo>
                <a:lnTo>
                  <a:pt x="340556" y="66848"/>
                </a:lnTo>
                <a:lnTo>
                  <a:pt x="340556" y="73343"/>
                </a:lnTo>
                <a:lnTo>
                  <a:pt x="343082" y="75871"/>
                </a:lnTo>
                <a:lnTo>
                  <a:pt x="349577" y="75871"/>
                </a:lnTo>
                <a:lnTo>
                  <a:pt x="352104" y="73343"/>
                </a:lnTo>
                <a:lnTo>
                  <a:pt x="352104" y="66848"/>
                </a:lnTo>
                <a:lnTo>
                  <a:pt x="349577" y="64411"/>
                </a:lnTo>
                <a:close/>
              </a:path>
              <a:path w="352425" h="85725">
                <a:moveTo>
                  <a:pt x="321792" y="16510"/>
                </a:moveTo>
                <a:lnTo>
                  <a:pt x="312771" y="16510"/>
                </a:lnTo>
                <a:lnTo>
                  <a:pt x="312771" y="74427"/>
                </a:lnTo>
                <a:lnTo>
                  <a:pt x="321792" y="74427"/>
                </a:lnTo>
                <a:lnTo>
                  <a:pt x="321792" y="16510"/>
                </a:lnTo>
                <a:close/>
              </a:path>
              <a:path w="352425" h="85725">
                <a:moveTo>
                  <a:pt x="341549" y="7758"/>
                </a:moveTo>
                <a:lnTo>
                  <a:pt x="293014" y="7758"/>
                </a:lnTo>
                <a:lnTo>
                  <a:pt x="293014" y="16510"/>
                </a:lnTo>
                <a:lnTo>
                  <a:pt x="341549" y="16510"/>
                </a:lnTo>
                <a:lnTo>
                  <a:pt x="34154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68942" y="3444256"/>
            <a:ext cx="3058344" cy="365994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7982272" y="3461036"/>
            <a:ext cx="311785" cy="85725"/>
          </a:xfrm>
          <a:custGeom>
            <a:avLst/>
            <a:gdLst/>
            <a:ahLst/>
            <a:cxnLst/>
            <a:rect l="l" t="t" r="r" b="b"/>
            <a:pathLst>
              <a:path w="311784" h="85725">
                <a:moveTo>
                  <a:pt x="51062" y="0"/>
                </a:moveTo>
                <a:lnTo>
                  <a:pt x="42580" y="0"/>
                </a:lnTo>
                <a:lnTo>
                  <a:pt x="0" y="85520"/>
                </a:lnTo>
                <a:lnTo>
                  <a:pt x="8482" y="85520"/>
                </a:lnTo>
                <a:lnTo>
                  <a:pt x="51062" y="0"/>
                </a:lnTo>
                <a:close/>
              </a:path>
              <a:path w="311784" h="85725">
                <a:moveTo>
                  <a:pt x="114303" y="6587"/>
                </a:moveTo>
                <a:lnTo>
                  <a:pt x="107535" y="6587"/>
                </a:lnTo>
                <a:lnTo>
                  <a:pt x="95269" y="9695"/>
                </a:lnTo>
                <a:lnTo>
                  <a:pt x="86663" y="17919"/>
                </a:lnTo>
                <a:lnTo>
                  <a:pt x="81593" y="29611"/>
                </a:lnTo>
                <a:lnTo>
                  <a:pt x="79931" y="43124"/>
                </a:lnTo>
                <a:lnTo>
                  <a:pt x="79931" y="52415"/>
                </a:lnTo>
                <a:lnTo>
                  <a:pt x="82005" y="60173"/>
                </a:lnTo>
                <a:lnTo>
                  <a:pt x="90305" y="72261"/>
                </a:lnTo>
                <a:lnTo>
                  <a:pt x="96260" y="75239"/>
                </a:lnTo>
                <a:lnTo>
                  <a:pt x="110693" y="75239"/>
                </a:lnTo>
                <a:lnTo>
                  <a:pt x="116197" y="73162"/>
                </a:lnTo>
                <a:lnTo>
                  <a:pt x="122152" y="67208"/>
                </a:lnTo>
                <a:lnTo>
                  <a:pt x="100317" y="67208"/>
                </a:lnTo>
                <a:lnTo>
                  <a:pt x="97071" y="65854"/>
                </a:lnTo>
                <a:lnTo>
                  <a:pt x="94457" y="63150"/>
                </a:lnTo>
                <a:lnTo>
                  <a:pt x="91840" y="60352"/>
                </a:lnTo>
                <a:lnTo>
                  <a:pt x="90486" y="57016"/>
                </a:lnTo>
                <a:lnTo>
                  <a:pt x="90523" y="48985"/>
                </a:lnTo>
                <a:lnTo>
                  <a:pt x="91840" y="45827"/>
                </a:lnTo>
                <a:lnTo>
                  <a:pt x="96170" y="41497"/>
                </a:lnTo>
                <a:lnTo>
                  <a:pt x="88682" y="41497"/>
                </a:lnTo>
                <a:lnTo>
                  <a:pt x="108075" y="14436"/>
                </a:lnTo>
                <a:lnTo>
                  <a:pt x="123322" y="14436"/>
                </a:lnTo>
                <a:lnTo>
                  <a:pt x="124585" y="12178"/>
                </a:lnTo>
                <a:lnTo>
                  <a:pt x="119984" y="8481"/>
                </a:lnTo>
                <a:lnTo>
                  <a:pt x="114303" y="6587"/>
                </a:lnTo>
                <a:close/>
              </a:path>
              <a:path w="311784" h="85725">
                <a:moveTo>
                  <a:pt x="122561" y="39242"/>
                </a:moveTo>
                <a:lnTo>
                  <a:pt x="108259" y="39242"/>
                </a:lnTo>
                <a:lnTo>
                  <a:pt x="111505" y="40506"/>
                </a:lnTo>
                <a:lnTo>
                  <a:pt x="116737" y="45737"/>
                </a:lnTo>
                <a:lnTo>
                  <a:pt x="118090" y="48985"/>
                </a:lnTo>
                <a:lnTo>
                  <a:pt x="118090" y="57016"/>
                </a:lnTo>
                <a:lnTo>
                  <a:pt x="116737" y="60352"/>
                </a:lnTo>
                <a:lnTo>
                  <a:pt x="111417" y="65854"/>
                </a:lnTo>
                <a:lnTo>
                  <a:pt x="108075" y="67208"/>
                </a:lnTo>
                <a:lnTo>
                  <a:pt x="122152" y="67208"/>
                </a:lnTo>
                <a:lnTo>
                  <a:pt x="124675" y="64684"/>
                </a:lnTo>
                <a:lnTo>
                  <a:pt x="126842" y="59359"/>
                </a:lnTo>
                <a:lnTo>
                  <a:pt x="126842" y="46730"/>
                </a:lnTo>
                <a:lnTo>
                  <a:pt x="124854" y="41589"/>
                </a:lnTo>
                <a:lnTo>
                  <a:pt x="122561" y="39242"/>
                </a:lnTo>
                <a:close/>
              </a:path>
              <a:path w="311784" h="85725">
                <a:moveTo>
                  <a:pt x="111956" y="31395"/>
                </a:moveTo>
                <a:lnTo>
                  <a:pt x="97974" y="31395"/>
                </a:lnTo>
                <a:lnTo>
                  <a:pt x="91479" y="35455"/>
                </a:lnTo>
                <a:lnTo>
                  <a:pt x="88682" y="41497"/>
                </a:lnTo>
                <a:lnTo>
                  <a:pt x="96170" y="41497"/>
                </a:lnTo>
                <a:lnTo>
                  <a:pt x="97071" y="40596"/>
                </a:lnTo>
                <a:lnTo>
                  <a:pt x="100407" y="39242"/>
                </a:lnTo>
                <a:lnTo>
                  <a:pt x="122561" y="39242"/>
                </a:lnTo>
                <a:lnTo>
                  <a:pt x="116917" y="33468"/>
                </a:lnTo>
                <a:lnTo>
                  <a:pt x="111956" y="31395"/>
                </a:lnTo>
                <a:close/>
              </a:path>
              <a:path w="311784" h="85725">
                <a:moveTo>
                  <a:pt x="123322" y="14436"/>
                </a:moveTo>
                <a:lnTo>
                  <a:pt x="112676" y="14436"/>
                </a:lnTo>
                <a:lnTo>
                  <a:pt x="116917" y="15968"/>
                </a:lnTo>
                <a:lnTo>
                  <a:pt x="120798" y="18945"/>
                </a:lnTo>
                <a:lnTo>
                  <a:pt x="123322" y="14436"/>
                </a:lnTo>
                <a:close/>
              </a:path>
              <a:path w="311784" h="85725">
                <a:moveTo>
                  <a:pt x="170413" y="7757"/>
                </a:moveTo>
                <a:lnTo>
                  <a:pt x="161391" y="7757"/>
                </a:lnTo>
                <a:lnTo>
                  <a:pt x="161391" y="74425"/>
                </a:lnTo>
                <a:lnTo>
                  <a:pt x="242676" y="74425"/>
                </a:lnTo>
                <a:lnTo>
                  <a:pt x="242676" y="65764"/>
                </a:lnTo>
                <a:lnTo>
                  <a:pt x="170413" y="65764"/>
                </a:lnTo>
                <a:lnTo>
                  <a:pt x="170413" y="7757"/>
                </a:lnTo>
                <a:close/>
              </a:path>
              <a:path w="311784" h="85725">
                <a:moveTo>
                  <a:pt x="206499" y="7757"/>
                </a:moveTo>
                <a:lnTo>
                  <a:pt x="197568" y="7757"/>
                </a:lnTo>
                <a:lnTo>
                  <a:pt x="197568" y="65764"/>
                </a:lnTo>
                <a:lnTo>
                  <a:pt x="206499" y="65764"/>
                </a:lnTo>
                <a:lnTo>
                  <a:pt x="206499" y="7757"/>
                </a:lnTo>
                <a:close/>
              </a:path>
              <a:path w="311784" h="85725">
                <a:moveTo>
                  <a:pt x="242676" y="7757"/>
                </a:moveTo>
                <a:lnTo>
                  <a:pt x="233744" y="7757"/>
                </a:lnTo>
                <a:lnTo>
                  <a:pt x="233744" y="65764"/>
                </a:lnTo>
                <a:lnTo>
                  <a:pt x="242676" y="65764"/>
                </a:lnTo>
                <a:lnTo>
                  <a:pt x="242676" y="7757"/>
                </a:lnTo>
                <a:close/>
              </a:path>
              <a:path w="311784" h="85725">
                <a:moveTo>
                  <a:pt x="308980" y="64410"/>
                </a:moveTo>
                <a:lnTo>
                  <a:pt x="302486" y="64410"/>
                </a:lnTo>
                <a:lnTo>
                  <a:pt x="299960" y="66847"/>
                </a:lnTo>
                <a:lnTo>
                  <a:pt x="299960" y="73342"/>
                </a:lnTo>
                <a:lnTo>
                  <a:pt x="302486" y="75869"/>
                </a:lnTo>
                <a:lnTo>
                  <a:pt x="308980" y="75869"/>
                </a:lnTo>
                <a:lnTo>
                  <a:pt x="311508" y="73342"/>
                </a:lnTo>
                <a:lnTo>
                  <a:pt x="311508" y="66847"/>
                </a:lnTo>
                <a:lnTo>
                  <a:pt x="308980" y="64410"/>
                </a:lnTo>
                <a:close/>
              </a:path>
              <a:path w="311784" h="85725">
                <a:moveTo>
                  <a:pt x="281195" y="16508"/>
                </a:moveTo>
                <a:lnTo>
                  <a:pt x="272174" y="16508"/>
                </a:lnTo>
                <a:lnTo>
                  <a:pt x="272174" y="74425"/>
                </a:lnTo>
                <a:lnTo>
                  <a:pt x="281195" y="74425"/>
                </a:lnTo>
                <a:lnTo>
                  <a:pt x="281195" y="16508"/>
                </a:lnTo>
                <a:close/>
              </a:path>
              <a:path w="311784" h="85725">
                <a:moveTo>
                  <a:pt x="300953" y="7757"/>
                </a:moveTo>
                <a:lnTo>
                  <a:pt x="252417" y="7757"/>
                </a:lnTo>
                <a:lnTo>
                  <a:pt x="252417" y="16508"/>
                </a:lnTo>
                <a:lnTo>
                  <a:pt x="300953" y="16508"/>
                </a:lnTo>
                <a:lnTo>
                  <a:pt x="300953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684" y="930886"/>
            <a:ext cx="3860165" cy="5828030"/>
            <a:chOff x="-8684" y="930886"/>
            <a:chExt cx="3860165" cy="5828030"/>
          </a:xfrm>
        </p:grpSpPr>
        <p:sp>
          <p:nvSpPr>
            <p:cNvPr id="3" name="object 3"/>
            <p:cNvSpPr/>
            <p:nvPr/>
          </p:nvSpPr>
          <p:spPr>
            <a:xfrm>
              <a:off x="201" y="939773"/>
              <a:ext cx="3842385" cy="5810250"/>
            </a:xfrm>
            <a:custGeom>
              <a:avLst/>
              <a:gdLst/>
              <a:ahLst/>
              <a:cxnLst/>
              <a:rect l="l" t="t" r="r" b="b"/>
              <a:pathLst>
                <a:path w="3842385" h="5810250">
                  <a:moveTo>
                    <a:pt x="937018" y="0"/>
                  </a:moveTo>
                  <a:lnTo>
                    <a:pt x="888497" y="397"/>
                  </a:lnTo>
                  <a:lnTo>
                    <a:pt x="840169" y="1584"/>
                  </a:lnTo>
                  <a:lnTo>
                    <a:pt x="792038" y="3555"/>
                  </a:lnTo>
                  <a:lnTo>
                    <a:pt x="744112" y="6303"/>
                  </a:lnTo>
                  <a:lnTo>
                    <a:pt x="696397" y="9823"/>
                  </a:lnTo>
                  <a:lnTo>
                    <a:pt x="648898" y="14109"/>
                  </a:lnTo>
                  <a:lnTo>
                    <a:pt x="601623" y="19153"/>
                  </a:lnTo>
                  <a:lnTo>
                    <a:pt x="554576" y="24951"/>
                  </a:lnTo>
                  <a:lnTo>
                    <a:pt x="507765" y="31495"/>
                  </a:lnTo>
                  <a:lnTo>
                    <a:pt x="461195" y="38780"/>
                  </a:lnTo>
                  <a:lnTo>
                    <a:pt x="414873" y="46800"/>
                  </a:lnTo>
                  <a:lnTo>
                    <a:pt x="368804" y="55548"/>
                  </a:lnTo>
                  <a:lnTo>
                    <a:pt x="322995" y="65018"/>
                  </a:lnTo>
                  <a:lnTo>
                    <a:pt x="277453" y="75205"/>
                  </a:lnTo>
                  <a:lnTo>
                    <a:pt x="232183" y="86101"/>
                  </a:lnTo>
                  <a:lnTo>
                    <a:pt x="187191" y="97701"/>
                  </a:lnTo>
                  <a:lnTo>
                    <a:pt x="142484" y="109998"/>
                  </a:lnTo>
                  <a:lnTo>
                    <a:pt x="98067" y="122987"/>
                  </a:lnTo>
                  <a:lnTo>
                    <a:pt x="53947" y="136661"/>
                  </a:lnTo>
                  <a:lnTo>
                    <a:pt x="10131" y="151014"/>
                  </a:lnTo>
                  <a:lnTo>
                    <a:pt x="0" y="154513"/>
                  </a:lnTo>
                </a:path>
                <a:path w="3842385" h="5810250">
                  <a:moveTo>
                    <a:pt x="0" y="5655130"/>
                  </a:moveTo>
                  <a:lnTo>
                    <a:pt x="53947" y="5672982"/>
                  </a:lnTo>
                  <a:lnTo>
                    <a:pt x="98067" y="5686656"/>
                  </a:lnTo>
                  <a:lnTo>
                    <a:pt x="142484" y="5699645"/>
                  </a:lnTo>
                  <a:lnTo>
                    <a:pt x="187191" y="5711943"/>
                  </a:lnTo>
                  <a:lnTo>
                    <a:pt x="232183" y="5723542"/>
                  </a:lnTo>
                  <a:lnTo>
                    <a:pt x="277453" y="5734439"/>
                  </a:lnTo>
                  <a:lnTo>
                    <a:pt x="322995" y="5744625"/>
                  </a:lnTo>
                  <a:lnTo>
                    <a:pt x="368804" y="5754095"/>
                  </a:lnTo>
                  <a:lnTo>
                    <a:pt x="414873" y="5762843"/>
                  </a:lnTo>
                  <a:lnTo>
                    <a:pt x="461195" y="5770863"/>
                  </a:lnTo>
                  <a:lnTo>
                    <a:pt x="507765" y="5778148"/>
                  </a:lnTo>
                  <a:lnTo>
                    <a:pt x="554576" y="5784692"/>
                  </a:lnTo>
                  <a:lnTo>
                    <a:pt x="601623" y="5790490"/>
                  </a:lnTo>
                  <a:lnTo>
                    <a:pt x="648898" y="5795535"/>
                  </a:lnTo>
                  <a:lnTo>
                    <a:pt x="696397" y="5799820"/>
                  </a:lnTo>
                  <a:lnTo>
                    <a:pt x="744112" y="5803340"/>
                  </a:lnTo>
                  <a:lnTo>
                    <a:pt x="792038" y="5806089"/>
                  </a:lnTo>
                  <a:lnTo>
                    <a:pt x="840169" y="5808060"/>
                  </a:lnTo>
                  <a:lnTo>
                    <a:pt x="888497" y="5809247"/>
                  </a:lnTo>
                  <a:lnTo>
                    <a:pt x="937018" y="5809644"/>
                  </a:lnTo>
                  <a:lnTo>
                    <a:pt x="985539" y="5809247"/>
                  </a:lnTo>
                  <a:lnTo>
                    <a:pt x="1033868" y="5808060"/>
                  </a:lnTo>
                  <a:lnTo>
                    <a:pt x="1081998" y="5806089"/>
                  </a:lnTo>
                  <a:lnTo>
                    <a:pt x="1129924" y="5803340"/>
                  </a:lnTo>
                  <a:lnTo>
                    <a:pt x="1177639" y="5799820"/>
                  </a:lnTo>
                  <a:lnTo>
                    <a:pt x="1225137" y="5795535"/>
                  </a:lnTo>
                  <a:lnTo>
                    <a:pt x="1272413" y="5790490"/>
                  </a:lnTo>
                  <a:lnTo>
                    <a:pt x="1319459" y="5784692"/>
                  </a:lnTo>
                  <a:lnTo>
                    <a:pt x="1366271" y="5778148"/>
                  </a:lnTo>
                  <a:lnTo>
                    <a:pt x="1412840" y="5770863"/>
                  </a:lnTo>
                  <a:lnTo>
                    <a:pt x="1459163" y="5762843"/>
                  </a:lnTo>
                  <a:lnTo>
                    <a:pt x="1505231" y="5754095"/>
                  </a:lnTo>
                  <a:lnTo>
                    <a:pt x="1551040" y="5744625"/>
                  </a:lnTo>
                  <a:lnTo>
                    <a:pt x="1596582" y="5734439"/>
                  </a:lnTo>
                  <a:lnTo>
                    <a:pt x="1641852" y="5723542"/>
                  </a:lnTo>
                  <a:lnTo>
                    <a:pt x="1686844" y="5711943"/>
                  </a:lnTo>
                  <a:lnTo>
                    <a:pt x="1731551" y="5699645"/>
                  </a:lnTo>
                  <a:lnTo>
                    <a:pt x="1775968" y="5686656"/>
                  </a:lnTo>
                  <a:lnTo>
                    <a:pt x="1820087" y="5672982"/>
                  </a:lnTo>
                  <a:lnTo>
                    <a:pt x="1863904" y="5658629"/>
                  </a:lnTo>
                  <a:lnTo>
                    <a:pt x="1907411" y="5643603"/>
                  </a:lnTo>
                  <a:lnTo>
                    <a:pt x="1950603" y="5627911"/>
                  </a:lnTo>
                  <a:lnTo>
                    <a:pt x="1993473" y="5611557"/>
                  </a:lnTo>
                  <a:lnTo>
                    <a:pt x="2036016" y="5594550"/>
                  </a:lnTo>
                  <a:lnTo>
                    <a:pt x="2078224" y="5576894"/>
                  </a:lnTo>
                  <a:lnTo>
                    <a:pt x="2120093" y="5558596"/>
                  </a:lnTo>
                  <a:lnTo>
                    <a:pt x="2161616" y="5539662"/>
                  </a:lnTo>
                  <a:lnTo>
                    <a:pt x="2202786" y="5520099"/>
                  </a:lnTo>
                  <a:lnTo>
                    <a:pt x="2243597" y="5499911"/>
                  </a:lnTo>
                  <a:lnTo>
                    <a:pt x="2284044" y="5479107"/>
                  </a:lnTo>
                  <a:lnTo>
                    <a:pt x="2324120" y="5457691"/>
                  </a:lnTo>
                  <a:lnTo>
                    <a:pt x="2363819" y="5435670"/>
                  </a:lnTo>
                  <a:lnTo>
                    <a:pt x="2403135" y="5413050"/>
                  </a:lnTo>
                  <a:lnTo>
                    <a:pt x="2442061" y="5389838"/>
                  </a:lnTo>
                  <a:lnTo>
                    <a:pt x="2480592" y="5366038"/>
                  </a:lnTo>
                  <a:lnTo>
                    <a:pt x="2518721" y="5341659"/>
                  </a:lnTo>
                  <a:lnTo>
                    <a:pt x="2556443" y="5316705"/>
                  </a:lnTo>
                  <a:lnTo>
                    <a:pt x="2593750" y="5291183"/>
                  </a:lnTo>
                  <a:lnTo>
                    <a:pt x="2630637" y="5265099"/>
                  </a:lnTo>
                  <a:lnTo>
                    <a:pt x="2667098" y="5238459"/>
                  </a:lnTo>
                  <a:lnTo>
                    <a:pt x="2703127" y="5211270"/>
                  </a:lnTo>
                  <a:lnTo>
                    <a:pt x="2738716" y="5183537"/>
                  </a:lnTo>
                  <a:lnTo>
                    <a:pt x="2773861" y="5155267"/>
                  </a:lnTo>
                  <a:lnTo>
                    <a:pt x="2808555" y="5126466"/>
                  </a:lnTo>
                  <a:lnTo>
                    <a:pt x="2842792" y="5097140"/>
                  </a:lnTo>
                  <a:lnTo>
                    <a:pt x="2876565" y="5067295"/>
                  </a:lnTo>
                  <a:lnTo>
                    <a:pt x="2909869" y="5036937"/>
                  </a:lnTo>
                  <a:lnTo>
                    <a:pt x="2942697" y="5006073"/>
                  </a:lnTo>
                  <a:lnTo>
                    <a:pt x="2975044" y="4974709"/>
                  </a:lnTo>
                  <a:lnTo>
                    <a:pt x="3006902" y="4942850"/>
                  </a:lnTo>
                  <a:lnTo>
                    <a:pt x="3038266" y="4910504"/>
                  </a:lnTo>
                  <a:lnTo>
                    <a:pt x="3069130" y="4877675"/>
                  </a:lnTo>
                  <a:lnTo>
                    <a:pt x="3099488" y="4844372"/>
                  </a:lnTo>
                  <a:lnTo>
                    <a:pt x="3129333" y="4810598"/>
                  </a:lnTo>
                  <a:lnTo>
                    <a:pt x="3158659" y="4776361"/>
                  </a:lnTo>
                  <a:lnTo>
                    <a:pt x="3187460" y="4741667"/>
                  </a:lnTo>
                  <a:lnTo>
                    <a:pt x="3215730" y="4706523"/>
                  </a:lnTo>
                  <a:lnTo>
                    <a:pt x="3243463" y="4670933"/>
                  </a:lnTo>
                  <a:lnTo>
                    <a:pt x="3270652" y="4634904"/>
                  </a:lnTo>
                  <a:lnTo>
                    <a:pt x="3297292" y="4598443"/>
                  </a:lnTo>
                  <a:lnTo>
                    <a:pt x="3323376" y="4561556"/>
                  </a:lnTo>
                  <a:lnTo>
                    <a:pt x="3348898" y="4524249"/>
                  </a:lnTo>
                  <a:lnTo>
                    <a:pt x="3373852" y="4486527"/>
                  </a:lnTo>
                  <a:lnTo>
                    <a:pt x="3398231" y="4448398"/>
                  </a:lnTo>
                  <a:lnTo>
                    <a:pt x="3422030" y="4409867"/>
                  </a:lnTo>
                  <a:lnTo>
                    <a:pt x="3445243" y="4370941"/>
                  </a:lnTo>
                  <a:lnTo>
                    <a:pt x="3467863" y="4331625"/>
                  </a:lnTo>
                  <a:lnTo>
                    <a:pt x="3489884" y="4291926"/>
                  </a:lnTo>
                  <a:lnTo>
                    <a:pt x="3511299" y="4251850"/>
                  </a:lnTo>
                  <a:lnTo>
                    <a:pt x="3532104" y="4211403"/>
                  </a:lnTo>
                  <a:lnTo>
                    <a:pt x="3552291" y="4170591"/>
                  </a:lnTo>
                  <a:lnTo>
                    <a:pt x="3571855" y="4129421"/>
                  </a:lnTo>
                  <a:lnTo>
                    <a:pt x="3590788" y="4087898"/>
                  </a:lnTo>
                  <a:lnTo>
                    <a:pt x="3609086" y="4046030"/>
                  </a:lnTo>
                  <a:lnTo>
                    <a:pt x="3626742" y="4003821"/>
                  </a:lnTo>
                  <a:lnTo>
                    <a:pt x="3643750" y="3961278"/>
                  </a:lnTo>
                  <a:lnTo>
                    <a:pt x="3660103" y="3918408"/>
                  </a:lnTo>
                  <a:lnTo>
                    <a:pt x="3675796" y="3875216"/>
                  </a:lnTo>
                  <a:lnTo>
                    <a:pt x="3690822" y="3831708"/>
                  </a:lnTo>
                  <a:lnTo>
                    <a:pt x="3705175" y="3787892"/>
                  </a:lnTo>
                  <a:lnTo>
                    <a:pt x="3718849" y="3743772"/>
                  </a:lnTo>
                  <a:lnTo>
                    <a:pt x="3731837" y="3699356"/>
                  </a:lnTo>
                  <a:lnTo>
                    <a:pt x="3744135" y="3654648"/>
                  </a:lnTo>
                  <a:lnTo>
                    <a:pt x="3755735" y="3609656"/>
                  </a:lnTo>
                  <a:lnTo>
                    <a:pt x="3766631" y="3564386"/>
                  </a:lnTo>
                  <a:lnTo>
                    <a:pt x="3776817" y="3518844"/>
                  </a:lnTo>
                  <a:lnTo>
                    <a:pt x="3786287" y="3473035"/>
                  </a:lnTo>
                  <a:lnTo>
                    <a:pt x="3795035" y="3426967"/>
                  </a:lnTo>
                  <a:lnTo>
                    <a:pt x="3803055" y="3380644"/>
                  </a:lnTo>
                  <a:lnTo>
                    <a:pt x="3810340" y="3334074"/>
                  </a:lnTo>
                  <a:lnTo>
                    <a:pt x="3816885" y="3287263"/>
                  </a:lnTo>
                  <a:lnTo>
                    <a:pt x="3822682" y="3240217"/>
                  </a:lnTo>
                  <a:lnTo>
                    <a:pt x="3827727" y="3192941"/>
                  </a:lnTo>
                  <a:lnTo>
                    <a:pt x="3832012" y="3145442"/>
                  </a:lnTo>
                  <a:lnTo>
                    <a:pt x="3835532" y="3097727"/>
                  </a:lnTo>
                  <a:lnTo>
                    <a:pt x="3838281" y="3049801"/>
                  </a:lnTo>
                  <a:lnTo>
                    <a:pt x="3840252" y="3001671"/>
                  </a:lnTo>
                  <a:lnTo>
                    <a:pt x="3841439" y="2953342"/>
                  </a:lnTo>
                  <a:lnTo>
                    <a:pt x="3841836" y="2904821"/>
                  </a:lnTo>
                  <a:lnTo>
                    <a:pt x="3841439" y="2856300"/>
                  </a:lnTo>
                  <a:lnTo>
                    <a:pt x="3840252" y="2807972"/>
                  </a:lnTo>
                  <a:lnTo>
                    <a:pt x="3838281" y="2759841"/>
                  </a:lnTo>
                  <a:lnTo>
                    <a:pt x="3835532" y="2711915"/>
                  </a:lnTo>
                  <a:lnTo>
                    <a:pt x="3832012" y="2664200"/>
                  </a:lnTo>
                  <a:lnTo>
                    <a:pt x="3827727" y="2616702"/>
                  </a:lnTo>
                  <a:lnTo>
                    <a:pt x="3822682" y="2569426"/>
                  </a:lnTo>
                  <a:lnTo>
                    <a:pt x="3816885" y="2522380"/>
                  </a:lnTo>
                  <a:lnTo>
                    <a:pt x="3810340" y="2475568"/>
                  </a:lnTo>
                  <a:lnTo>
                    <a:pt x="3803055" y="2428999"/>
                  </a:lnTo>
                  <a:lnTo>
                    <a:pt x="3795035" y="2382676"/>
                  </a:lnTo>
                  <a:lnTo>
                    <a:pt x="3786287" y="2336608"/>
                  </a:lnTo>
                  <a:lnTo>
                    <a:pt x="3776817" y="2290799"/>
                  </a:lnTo>
                  <a:lnTo>
                    <a:pt x="3766631" y="2245257"/>
                  </a:lnTo>
                  <a:lnTo>
                    <a:pt x="3755735" y="2199987"/>
                  </a:lnTo>
                  <a:lnTo>
                    <a:pt x="3744135" y="2154995"/>
                  </a:lnTo>
                  <a:lnTo>
                    <a:pt x="3731837" y="2110288"/>
                  </a:lnTo>
                  <a:lnTo>
                    <a:pt x="3718849" y="2065871"/>
                  </a:lnTo>
                  <a:lnTo>
                    <a:pt x="3705175" y="2021752"/>
                  </a:lnTo>
                  <a:lnTo>
                    <a:pt x="3690822" y="1977935"/>
                  </a:lnTo>
                  <a:lnTo>
                    <a:pt x="3675796" y="1934428"/>
                  </a:lnTo>
                  <a:lnTo>
                    <a:pt x="3660103" y="1891236"/>
                  </a:lnTo>
                  <a:lnTo>
                    <a:pt x="3643750" y="1848365"/>
                  </a:lnTo>
                  <a:lnTo>
                    <a:pt x="3626742" y="1805823"/>
                  </a:lnTo>
                  <a:lnTo>
                    <a:pt x="3609086" y="1763614"/>
                  </a:lnTo>
                  <a:lnTo>
                    <a:pt x="3590788" y="1721745"/>
                  </a:lnTo>
                  <a:lnTo>
                    <a:pt x="3571855" y="1680223"/>
                  </a:lnTo>
                  <a:lnTo>
                    <a:pt x="3552291" y="1639053"/>
                  </a:lnTo>
                  <a:lnTo>
                    <a:pt x="3532104" y="1598241"/>
                  </a:lnTo>
                  <a:lnTo>
                    <a:pt x="3511299" y="1557794"/>
                  </a:lnTo>
                  <a:lnTo>
                    <a:pt x="3489884" y="1517718"/>
                  </a:lnTo>
                  <a:lnTo>
                    <a:pt x="3467863" y="1478019"/>
                  </a:lnTo>
                  <a:lnTo>
                    <a:pt x="3445243" y="1438703"/>
                  </a:lnTo>
                  <a:lnTo>
                    <a:pt x="3422030" y="1399777"/>
                  </a:lnTo>
                  <a:lnTo>
                    <a:pt x="3398231" y="1361246"/>
                  </a:lnTo>
                  <a:lnTo>
                    <a:pt x="3373852" y="1323117"/>
                  </a:lnTo>
                  <a:lnTo>
                    <a:pt x="3348898" y="1285395"/>
                  </a:lnTo>
                  <a:lnTo>
                    <a:pt x="3323376" y="1248088"/>
                  </a:lnTo>
                  <a:lnTo>
                    <a:pt x="3297292" y="1211201"/>
                  </a:lnTo>
                  <a:lnTo>
                    <a:pt x="3270652" y="1174740"/>
                  </a:lnTo>
                  <a:lnTo>
                    <a:pt x="3243463" y="1138711"/>
                  </a:lnTo>
                  <a:lnTo>
                    <a:pt x="3215730" y="1103122"/>
                  </a:lnTo>
                  <a:lnTo>
                    <a:pt x="3187460" y="1067977"/>
                  </a:lnTo>
                  <a:lnTo>
                    <a:pt x="3158659" y="1033283"/>
                  </a:lnTo>
                  <a:lnTo>
                    <a:pt x="3129333" y="999046"/>
                  </a:lnTo>
                  <a:lnTo>
                    <a:pt x="3099488" y="965273"/>
                  </a:lnTo>
                  <a:lnTo>
                    <a:pt x="3069130" y="931969"/>
                  </a:lnTo>
                  <a:lnTo>
                    <a:pt x="3038266" y="899140"/>
                  </a:lnTo>
                  <a:lnTo>
                    <a:pt x="3006902" y="866794"/>
                  </a:lnTo>
                  <a:lnTo>
                    <a:pt x="2975044" y="834935"/>
                  </a:lnTo>
                  <a:lnTo>
                    <a:pt x="2942697" y="803571"/>
                  </a:lnTo>
                  <a:lnTo>
                    <a:pt x="2909869" y="772707"/>
                  </a:lnTo>
                  <a:lnTo>
                    <a:pt x="2876565" y="742349"/>
                  </a:lnTo>
                  <a:lnTo>
                    <a:pt x="2842792" y="712504"/>
                  </a:lnTo>
                  <a:lnTo>
                    <a:pt x="2808555" y="683178"/>
                  </a:lnTo>
                  <a:lnTo>
                    <a:pt x="2773861" y="654377"/>
                  </a:lnTo>
                  <a:lnTo>
                    <a:pt x="2738716" y="626107"/>
                  </a:lnTo>
                  <a:lnTo>
                    <a:pt x="2703127" y="598374"/>
                  </a:lnTo>
                  <a:lnTo>
                    <a:pt x="2667098" y="571185"/>
                  </a:lnTo>
                  <a:lnTo>
                    <a:pt x="2630637" y="544545"/>
                  </a:lnTo>
                  <a:lnTo>
                    <a:pt x="2593750" y="518461"/>
                  </a:lnTo>
                  <a:lnTo>
                    <a:pt x="2556443" y="492939"/>
                  </a:lnTo>
                  <a:lnTo>
                    <a:pt x="2518721" y="467985"/>
                  </a:lnTo>
                  <a:lnTo>
                    <a:pt x="2480592" y="443605"/>
                  </a:lnTo>
                  <a:lnTo>
                    <a:pt x="2442061" y="419806"/>
                  </a:lnTo>
                  <a:lnTo>
                    <a:pt x="2403135" y="396593"/>
                  </a:lnTo>
                  <a:lnTo>
                    <a:pt x="2363819" y="373974"/>
                  </a:lnTo>
                  <a:lnTo>
                    <a:pt x="2324120" y="351953"/>
                  </a:lnTo>
                  <a:lnTo>
                    <a:pt x="2284044" y="330537"/>
                  </a:lnTo>
                  <a:lnTo>
                    <a:pt x="2243597" y="309732"/>
                  </a:lnTo>
                  <a:lnTo>
                    <a:pt x="2202786" y="289545"/>
                  </a:lnTo>
                  <a:lnTo>
                    <a:pt x="2161616" y="269981"/>
                  </a:lnTo>
                  <a:lnTo>
                    <a:pt x="2120093" y="251048"/>
                  </a:lnTo>
                  <a:lnTo>
                    <a:pt x="2078224" y="232750"/>
                  </a:lnTo>
                  <a:lnTo>
                    <a:pt x="2036016" y="215094"/>
                  </a:lnTo>
                  <a:lnTo>
                    <a:pt x="1993473" y="198086"/>
                  </a:lnTo>
                  <a:lnTo>
                    <a:pt x="1950603" y="181733"/>
                  </a:lnTo>
                  <a:lnTo>
                    <a:pt x="1907411" y="166040"/>
                  </a:lnTo>
                  <a:lnTo>
                    <a:pt x="1863904" y="151014"/>
                  </a:lnTo>
                  <a:lnTo>
                    <a:pt x="1820087" y="136661"/>
                  </a:lnTo>
                  <a:lnTo>
                    <a:pt x="1775968" y="122987"/>
                  </a:lnTo>
                  <a:lnTo>
                    <a:pt x="1731551" y="109998"/>
                  </a:lnTo>
                  <a:lnTo>
                    <a:pt x="1686844" y="97701"/>
                  </a:lnTo>
                  <a:lnTo>
                    <a:pt x="1641852" y="86101"/>
                  </a:lnTo>
                  <a:lnTo>
                    <a:pt x="1596582" y="75205"/>
                  </a:lnTo>
                  <a:lnTo>
                    <a:pt x="1551040" y="65018"/>
                  </a:lnTo>
                  <a:lnTo>
                    <a:pt x="1505231" y="55548"/>
                  </a:lnTo>
                  <a:lnTo>
                    <a:pt x="1459163" y="46800"/>
                  </a:lnTo>
                  <a:lnTo>
                    <a:pt x="1412840" y="38780"/>
                  </a:lnTo>
                  <a:lnTo>
                    <a:pt x="1366271" y="31495"/>
                  </a:lnTo>
                  <a:lnTo>
                    <a:pt x="1319459" y="24951"/>
                  </a:lnTo>
                  <a:lnTo>
                    <a:pt x="1272413" y="19153"/>
                  </a:lnTo>
                  <a:lnTo>
                    <a:pt x="1225137" y="14109"/>
                  </a:lnTo>
                  <a:lnTo>
                    <a:pt x="1177639" y="9823"/>
                  </a:lnTo>
                  <a:lnTo>
                    <a:pt x="1129924" y="6303"/>
                  </a:lnTo>
                  <a:lnTo>
                    <a:pt x="1081998" y="3555"/>
                  </a:lnTo>
                  <a:lnTo>
                    <a:pt x="1033868" y="1584"/>
                  </a:lnTo>
                  <a:lnTo>
                    <a:pt x="985539" y="397"/>
                  </a:lnTo>
                  <a:lnTo>
                    <a:pt x="937018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" y="1022604"/>
              <a:ext cx="3766527" cy="5651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1" y="1015081"/>
              <a:ext cx="3766820" cy="5659120"/>
            </a:xfrm>
            <a:custGeom>
              <a:avLst/>
              <a:gdLst/>
              <a:ahLst/>
              <a:cxnLst/>
              <a:rect l="l" t="t" r="r" b="b"/>
              <a:pathLst>
                <a:path w="3766820" h="5659120">
                  <a:moveTo>
                    <a:pt x="937014" y="0"/>
                  </a:moveTo>
                  <a:lnTo>
                    <a:pt x="888779" y="402"/>
                  </a:lnTo>
                  <a:lnTo>
                    <a:pt x="840739" y="1607"/>
                  </a:lnTo>
                  <a:lnTo>
                    <a:pt x="792900" y="3606"/>
                  </a:lnTo>
                  <a:lnTo>
                    <a:pt x="745269" y="6394"/>
                  </a:lnTo>
                  <a:lnTo>
                    <a:pt x="697852" y="9964"/>
                  </a:lnTo>
                  <a:lnTo>
                    <a:pt x="650656" y="14311"/>
                  </a:lnTo>
                  <a:lnTo>
                    <a:pt x="603686" y="19427"/>
                  </a:lnTo>
                  <a:lnTo>
                    <a:pt x="556950" y="25305"/>
                  </a:lnTo>
                  <a:lnTo>
                    <a:pt x="510454" y="31941"/>
                  </a:lnTo>
                  <a:lnTo>
                    <a:pt x="464204" y="39327"/>
                  </a:lnTo>
                  <a:lnTo>
                    <a:pt x="418207" y="47457"/>
                  </a:lnTo>
                  <a:lnTo>
                    <a:pt x="372468" y="56325"/>
                  </a:lnTo>
                  <a:lnTo>
                    <a:pt x="326995" y="65924"/>
                  </a:lnTo>
                  <a:lnTo>
                    <a:pt x="281793" y="76248"/>
                  </a:lnTo>
                  <a:lnTo>
                    <a:pt x="236869" y="87290"/>
                  </a:lnTo>
                  <a:lnTo>
                    <a:pt x="192230" y="99045"/>
                  </a:lnTo>
                  <a:lnTo>
                    <a:pt x="147882" y="111505"/>
                  </a:lnTo>
                  <a:lnTo>
                    <a:pt x="103830" y="124664"/>
                  </a:lnTo>
                  <a:lnTo>
                    <a:pt x="60083" y="138517"/>
                  </a:lnTo>
                  <a:lnTo>
                    <a:pt x="16645" y="153055"/>
                  </a:lnTo>
                  <a:lnTo>
                    <a:pt x="0" y="158930"/>
                  </a:lnTo>
                </a:path>
                <a:path w="3766820" h="5659120">
                  <a:moveTo>
                    <a:pt x="0" y="5500092"/>
                  </a:moveTo>
                  <a:lnTo>
                    <a:pt x="60083" y="5520506"/>
                  </a:lnTo>
                  <a:lnTo>
                    <a:pt x="103830" y="5534359"/>
                  </a:lnTo>
                  <a:lnTo>
                    <a:pt x="147882" y="5547518"/>
                  </a:lnTo>
                  <a:lnTo>
                    <a:pt x="192230" y="5559978"/>
                  </a:lnTo>
                  <a:lnTo>
                    <a:pt x="236869" y="5571732"/>
                  </a:lnTo>
                  <a:lnTo>
                    <a:pt x="281793" y="5582775"/>
                  </a:lnTo>
                  <a:lnTo>
                    <a:pt x="326995" y="5593098"/>
                  </a:lnTo>
                  <a:lnTo>
                    <a:pt x="372468" y="5602697"/>
                  </a:lnTo>
                  <a:lnTo>
                    <a:pt x="418207" y="5611565"/>
                  </a:lnTo>
                  <a:lnTo>
                    <a:pt x="464204" y="5619695"/>
                  </a:lnTo>
                  <a:lnTo>
                    <a:pt x="510454" y="5627081"/>
                  </a:lnTo>
                  <a:lnTo>
                    <a:pt x="556950" y="5633717"/>
                  </a:lnTo>
                  <a:lnTo>
                    <a:pt x="603686" y="5639596"/>
                  </a:lnTo>
                  <a:lnTo>
                    <a:pt x="650656" y="5644712"/>
                  </a:lnTo>
                  <a:lnTo>
                    <a:pt x="697852" y="5649058"/>
                  </a:lnTo>
                  <a:lnTo>
                    <a:pt x="745269" y="5652628"/>
                  </a:lnTo>
                  <a:lnTo>
                    <a:pt x="792900" y="5655416"/>
                  </a:lnTo>
                  <a:lnTo>
                    <a:pt x="840739" y="5657416"/>
                  </a:lnTo>
                  <a:lnTo>
                    <a:pt x="888779" y="5658620"/>
                  </a:lnTo>
                  <a:lnTo>
                    <a:pt x="937014" y="5659023"/>
                  </a:lnTo>
                  <a:lnTo>
                    <a:pt x="985250" y="5658620"/>
                  </a:lnTo>
                  <a:lnTo>
                    <a:pt x="1033290" y="5657416"/>
                  </a:lnTo>
                  <a:lnTo>
                    <a:pt x="1081129" y="5655416"/>
                  </a:lnTo>
                  <a:lnTo>
                    <a:pt x="1128760" y="5652628"/>
                  </a:lnTo>
                  <a:lnTo>
                    <a:pt x="1176177" y="5649058"/>
                  </a:lnTo>
                  <a:lnTo>
                    <a:pt x="1223373" y="5644712"/>
                  </a:lnTo>
                  <a:lnTo>
                    <a:pt x="1270342" y="5639596"/>
                  </a:lnTo>
                  <a:lnTo>
                    <a:pt x="1317078" y="5633717"/>
                  </a:lnTo>
                  <a:lnTo>
                    <a:pt x="1363575" y="5627081"/>
                  </a:lnTo>
                  <a:lnTo>
                    <a:pt x="1409825" y="5619695"/>
                  </a:lnTo>
                  <a:lnTo>
                    <a:pt x="1455822" y="5611565"/>
                  </a:lnTo>
                  <a:lnTo>
                    <a:pt x="1501561" y="5602697"/>
                  </a:lnTo>
                  <a:lnTo>
                    <a:pt x="1547034" y="5593098"/>
                  </a:lnTo>
                  <a:lnTo>
                    <a:pt x="1592236" y="5582775"/>
                  </a:lnTo>
                  <a:lnTo>
                    <a:pt x="1637160" y="5571732"/>
                  </a:lnTo>
                  <a:lnTo>
                    <a:pt x="1681799" y="5559978"/>
                  </a:lnTo>
                  <a:lnTo>
                    <a:pt x="1726147" y="5547518"/>
                  </a:lnTo>
                  <a:lnTo>
                    <a:pt x="1770199" y="5534359"/>
                  </a:lnTo>
                  <a:lnTo>
                    <a:pt x="1813946" y="5520506"/>
                  </a:lnTo>
                  <a:lnTo>
                    <a:pt x="1857384" y="5505967"/>
                  </a:lnTo>
                  <a:lnTo>
                    <a:pt x="1900505" y="5490748"/>
                  </a:lnTo>
                  <a:lnTo>
                    <a:pt x="1943304" y="5474855"/>
                  </a:lnTo>
                  <a:lnTo>
                    <a:pt x="1985774" y="5458295"/>
                  </a:lnTo>
                  <a:lnTo>
                    <a:pt x="2027908" y="5441074"/>
                  </a:lnTo>
                  <a:lnTo>
                    <a:pt x="2069700" y="5423198"/>
                  </a:lnTo>
                  <a:lnTo>
                    <a:pt x="2111144" y="5404674"/>
                  </a:lnTo>
                  <a:lnTo>
                    <a:pt x="2152233" y="5385508"/>
                  </a:lnTo>
                  <a:lnTo>
                    <a:pt x="2192961" y="5365706"/>
                  </a:lnTo>
                  <a:lnTo>
                    <a:pt x="2233322" y="5345276"/>
                  </a:lnTo>
                  <a:lnTo>
                    <a:pt x="2273309" y="5324222"/>
                  </a:lnTo>
                  <a:lnTo>
                    <a:pt x="2312916" y="5302553"/>
                  </a:lnTo>
                  <a:lnTo>
                    <a:pt x="2352137" y="5280273"/>
                  </a:lnTo>
                  <a:lnTo>
                    <a:pt x="2390964" y="5257390"/>
                  </a:lnTo>
                  <a:lnTo>
                    <a:pt x="2429392" y="5233909"/>
                  </a:lnTo>
                  <a:lnTo>
                    <a:pt x="2467415" y="5209838"/>
                  </a:lnTo>
                  <a:lnTo>
                    <a:pt x="2505025" y="5185182"/>
                  </a:lnTo>
                  <a:lnTo>
                    <a:pt x="2542217" y="5159949"/>
                  </a:lnTo>
                  <a:lnTo>
                    <a:pt x="2578984" y="5134143"/>
                  </a:lnTo>
                  <a:lnTo>
                    <a:pt x="2615320" y="5107773"/>
                  </a:lnTo>
                  <a:lnTo>
                    <a:pt x="2651218" y="5080843"/>
                  </a:lnTo>
                  <a:lnTo>
                    <a:pt x="2686672" y="5053361"/>
                  </a:lnTo>
                  <a:lnTo>
                    <a:pt x="2721676" y="5025333"/>
                  </a:lnTo>
                  <a:lnTo>
                    <a:pt x="2756223" y="4996765"/>
                  </a:lnTo>
                  <a:lnTo>
                    <a:pt x="2790307" y="4967664"/>
                  </a:lnTo>
                  <a:lnTo>
                    <a:pt x="2823921" y="4938035"/>
                  </a:lnTo>
                  <a:lnTo>
                    <a:pt x="2857060" y="4907886"/>
                  </a:lnTo>
                  <a:lnTo>
                    <a:pt x="2889716" y="4877223"/>
                  </a:lnTo>
                  <a:lnTo>
                    <a:pt x="2921883" y="4846053"/>
                  </a:lnTo>
                  <a:lnTo>
                    <a:pt x="2953556" y="4814380"/>
                  </a:lnTo>
                  <a:lnTo>
                    <a:pt x="2984727" y="4782213"/>
                  </a:lnTo>
                  <a:lnTo>
                    <a:pt x="3015390" y="4749557"/>
                  </a:lnTo>
                  <a:lnTo>
                    <a:pt x="3045539" y="4716418"/>
                  </a:lnTo>
                  <a:lnTo>
                    <a:pt x="3075167" y="4682804"/>
                  </a:lnTo>
                  <a:lnTo>
                    <a:pt x="3104268" y="4648720"/>
                  </a:lnTo>
                  <a:lnTo>
                    <a:pt x="3132836" y="4614173"/>
                  </a:lnTo>
                  <a:lnTo>
                    <a:pt x="3160864" y="4579169"/>
                  </a:lnTo>
                  <a:lnTo>
                    <a:pt x="3188347" y="4543715"/>
                  </a:lnTo>
                  <a:lnTo>
                    <a:pt x="3215276" y="4507817"/>
                  </a:lnTo>
                  <a:lnTo>
                    <a:pt x="3241647" y="4471481"/>
                  </a:lnTo>
                  <a:lnTo>
                    <a:pt x="3267452" y="4434714"/>
                  </a:lnTo>
                  <a:lnTo>
                    <a:pt x="3292686" y="4397522"/>
                  </a:lnTo>
                  <a:lnTo>
                    <a:pt x="3317342" y="4359912"/>
                  </a:lnTo>
                  <a:lnTo>
                    <a:pt x="3341413" y="4321890"/>
                  </a:lnTo>
                  <a:lnTo>
                    <a:pt x="3364893" y="4283462"/>
                  </a:lnTo>
                  <a:lnTo>
                    <a:pt x="3387777" y="4244634"/>
                  </a:lnTo>
                  <a:lnTo>
                    <a:pt x="3410056" y="4205414"/>
                  </a:lnTo>
                  <a:lnTo>
                    <a:pt x="3431726" y="4165807"/>
                  </a:lnTo>
                  <a:lnTo>
                    <a:pt x="3452779" y="4125820"/>
                  </a:lnTo>
                  <a:lnTo>
                    <a:pt x="3473210" y="4085459"/>
                  </a:lnTo>
                  <a:lnTo>
                    <a:pt x="3493012" y="4044731"/>
                  </a:lnTo>
                  <a:lnTo>
                    <a:pt x="3512178" y="4003641"/>
                  </a:lnTo>
                  <a:lnTo>
                    <a:pt x="3530702" y="3962198"/>
                  </a:lnTo>
                  <a:lnTo>
                    <a:pt x="3548578" y="3920405"/>
                  </a:lnTo>
                  <a:lnTo>
                    <a:pt x="3565799" y="3878271"/>
                  </a:lnTo>
                  <a:lnTo>
                    <a:pt x="3582360" y="3835802"/>
                  </a:lnTo>
                  <a:lnTo>
                    <a:pt x="3598252" y="3793003"/>
                  </a:lnTo>
                  <a:lnTo>
                    <a:pt x="3613471" y="3749882"/>
                  </a:lnTo>
                  <a:lnTo>
                    <a:pt x="3628010" y="3706444"/>
                  </a:lnTo>
                  <a:lnTo>
                    <a:pt x="3641863" y="3662696"/>
                  </a:lnTo>
                  <a:lnTo>
                    <a:pt x="3655022" y="3618645"/>
                  </a:lnTo>
                  <a:lnTo>
                    <a:pt x="3667482" y="3574297"/>
                  </a:lnTo>
                  <a:lnTo>
                    <a:pt x="3679237" y="3529658"/>
                  </a:lnTo>
                  <a:lnTo>
                    <a:pt x="3690279" y="3484734"/>
                  </a:lnTo>
                  <a:lnTo>
                    <a:pt x="3700603" y="3439532"/>
                  </a:lnTo>
                  <a:lnTo>
                    <a:pt x="3710202" y="3394059"/>
                  </a:lnTo>
                  <a:lnTo>
                    <a:pt x="3719069" y="3348320"/>
                  </a:lnTo>
                  <a:lnTo>
                    <a:pt x="3727200" y="3302323"/>
                  </a:lnTo>
                  <a:lnTo>
                    <a:pt x="3734586" y="3256073"/>
                  </a:lnTo>
                  <a:lnTo>
                    <a:pt x="3741221" y="3209576"/>
                  </a:lnTo>
                  <a:lnTo>
                    <a:pt x="3747100" y="3162841"/>
                  </a:lnTo>
                  <a:lnTo>
                    <a:pt x="3752216" y="3115871"/>
                  </a:lnTo>
                  <a:lnTo>
                    <a:pt x="3756562" y="3068675"/>
                  </a:lnTo>
                  <a:lnTo>
                    <a:pt x="3760133" y="3021258"/>
                  </a:lnTo>
                  <a:lnTo>
                    <a:pt x="3762921" y="2973627"/>
                  </a:lnTo>
                  <a:lnTo>
                    <a:pt x="3764920" y="2925788"/>
                  </a:lnTo>
                  <a:lnTo>
                    <a:pt x="3766125" y="2877748"/>
                  </a:lnTo>
                  <a:lnTo>
                    <a:pt x="3766527" y="2829513"/>
                  </a:lnTo>
                  <a:lnTo>
                    <a:pt x="3766125" y="2781277"/>
                  </a:lnTo>
                  <a:lnTo>
                    <a:pt x="3764920" y="2733237"/>
                  </a:lnTo>
                  <a:lnTo>
                    <a:pt x="3762921" y="2685398"/>
                  </a:lnTo>
                  <a:lnTo>
                    <a:pt x="3760133" y="2637767"/>
                  </a:lnTo>
                  <a:lnTo>
                    <a:pt x="3756562" y="2590350"/>
                  </a:lnTo>
                  <a:lnTo>
                    <a:pt x="3752216" y="2543154"/>
                  </a:lnTo>
                  <a:lnTo>
                    <a:pt x="3747100" y="2496184"/>
                  </a:lnTo>
                  <a:lnTo>
                    <a:pt x="3741221" y="2449449"/>
                  </a:lnTo>
                  <a:lnTo>
                    <a:pt x="3734586" y="2402952"/>
                  </a:lnTo>
                  <a:lnTo>
                    <a:pt x="3727200" y="2356702"/>
                  </a:lnTo>
                  <a:lnTo>
                    <a:pt x="3719069" y="2310705"/>
                  </a:lnTo>
                  <a:lnTo>
                    <a:pt x="3710202" y="2264966"/>
                  </a:lnTo>
                  <a:lnTo>
                    <a:pt x="3700603" y="2219493"/>
                  </a:lnTo>
                  <a:lnTo>
                    <a:pt x="3690279" y="2174291"/>
                  </a:lnTo>
                  <a:lnTo>
                    <a:pt x="3679237" y="2129367"/>
                  </a:lnTo>
                  <a:lnTo>
                    <a:pt x="3667482" y="2084728"/>
                  </a:lnTo>
                  <a:lnTo>
                    <a:pt x="3655022" y="2040380"/>
                  </a:lnTo>
                  <a:lnTo>
                    <a:pt x="3641863" y="1996328"/>
                  </a:lnTo>
                  <a:lnTo>
                    <a:pt x="3628010" y="1952581"/>
                  </a:lnTo>
                  <a:lnTo>
                    <a:pt x="3613471" y="1909143"/>
                  </a:lnTo>
                  <a:lnTo>
                    <a:pt x="3598252" y="1866022"/>
                  </a:lnTo>
                  <a:lnTo>
                    <a:pt x="3582360" y="1823223"/>
                  </a:lnTo>
                  <a:lnTo>
                    <a:pt x="3565799" y="1780753"/>
                  </a:lnTo>
                  <a:lnTo>
                    <a:pt x="3548578" y="1738619"/>
                  </a:lnTo>
                  <a:lnTo>
                    <a:pt x="3530702" y="1696827"/>
                  </a:lnTo>
                  <a:lnTo>
                    <a:pt x="3512178" y="1655383"/>
                  </a:lnTo>
                  <a:lnTo>
                    <a:pt x="3493012" y="1614294"/>
                  </a:lnTo>
                  <a:lnTo>
                    <a:pt x="3473210" y="1573565"/>
                  </a:lnTo>
                  <a:lnTo>
                    <a:pt x="3452779" y="1533205"/>
                  </a:lnTo>
                  <a:lnTo>
                    <a:pt x="3431726" y="1493217"/>
                  </a:lnTo>
                  <a:lnTo>
                    <a:pt x="3410056" y="1453611"/>
                  </a:lnTo>
                  <a:lnTo>
                    <a:pt x="3387777" y="1414390"/>
                  </a:lnTo>
                  <a:lnTo>
                    <a:pt x="3364893" y="1375563"/>
                  </a:lnTo>
                  <a:lnTo>
                    <a:pt x="3341413" y="1337135"/>
                  </a:lnTo>
                  <a:lnTo>
                    <a:pt x="3317342" y="1299112"/>
                  </a:lnTo>
                  <a:lnTo>
                    <a:pt x="3292686" y="1261502"/>
                  </a:lnTo>
                  <a:lnTo>
                    <a:pt x="3267452" y="1224310"/>
                  </a:lnTo>
                  <a:lnTo>
                    <a:pt x="3241647" y="1187543"/>
                  </a:lnTo>
                  <a:lnTo>
                    <a:pt x="3215276" y="1151207"/>
                  </a:lnTo>
                  <a:lnTo>
                    <a:pt x="3188347" y="1115309"/>
                  </a:lnTo>
                  <a:lnTo>
                    <a:pt x="3160864" y="1079855"/>
                  </a:lnTo>
                  <a:lnTo>
                    <a:pt x="3132836" y="1044851"/>
                  </a:lnTo>
                  <a:lnTo>
                    <a:pt x="3104268" y="1010304"/>
                  </a:lnTo>
                  <a:lnTo>
                    <a:pt x="3075167" y="976220"/>
                  </a:lnTo>
                  <a:lnTo>
                    <a:pt x="3045539" y="942606"/>
                  </a:lnTo>
                  <a:lnTo>
                    <a:pt x="3015390" y="909467"/>
                  </a:lnTo>
                  <a:lnTo>
                    <a:pt x="2984727" y="876811"/>
                  </a:lnTo>
                  <a:lnTo>
                    <a:pt x="2953556" y="844644"/>
                  </a:lnTo>
                  <a:lnTo>
                    <a:pt x="2921883" y="812971"/>
                  </a:lnTo>
                  <a:lnTo>
                    <a:pt x="2889716" y="781800"/>
                  </a:lnTo>
                  <a:lnTo>
                    <a:pt x="2857060" y="751137"/>
                  </a:lnTo>
                  <a:lnTo>
                    <a:pt x="2823921" y="720988"/>
                  </a:lnTo>
                  <a:lnTo>
                    <a:pt x="2790307" y="691360"/>
                  </a:lnTo>
                  <a:lnTo>
                    <a:pt x="2756223" y="662259"/>
                  </a:lnTo>
                  <a:lnTo>
                    <a:pt x="2721676" y="633691"/>
                  </a:lnTo>
                  <a:lnTo>
                    <a:pt x="2686672" y="605662"/>
                  </a:lnTo>
                  <a:lnTo>
                    <a:pt x="2651218" y="578180"/>
                  </a:lnTo>
                  <a:lnTo>
                    <a:pt x="2615320" y="551251"/>
                  </a:lnTo>
                  <a:lnTo>
                    <a:pt x="2578984" y="524880"/>
                  </a:lnTo>
                  <a:lnTo>
                    <a:pt x="2542217" y="499075"/>
                  </a:lnTo>
                  <a:lnTo>
                    <a:pt x="2505025" y="473841"/>
                  </a:lnTo>
                  <a:lnTo>
                    <a:pt x="2467415" y="449185"/>
                  </a:lnTo>
                  <a:lnTo>
                    <a:pt x="2429392" y="425114"/>
                  </a:lnTo>
                  <a:lnTo>
                    <a:pt x="2390964" y="401634"/>
                  </a:lnTo>
                  <a:lnTo>
                    <a:pt x="2352137" y="378750"/>
                  </a:lnTo>
                  <a:lnTo>
                    <a:pt x="2312916" y="356471"/>
                  </a:lnTo>
                  <a:lnTo>
                    <a:pt x="2273309" y="334801"/>
                  </a:lnTo>
                  <a:lnTo>
                    <a:pt x="2233322" y="313747"/>
                  </a:lnTo>
                  <a:lnTo>
                    <a:pt x="2192961" y="293317"/>
                  </a:lnTo>
                  <a:lnTo>
                    <a:pt x="2152233" y="273515"/>
                  </a:lnTo>
                  <a:lnTo>
                    <a:pt x="2111144" y="254349"/>
                  </a:lnTo>
                  <a:lnTo>
                    <a:pt x="2069700" y="235825"/>
                  </a:lnTo>
                  <a:lnTo>
                    <a:pt x="2027908" y="217949"/>
                  </a:lnTo>
                  <a:lnTo>
                    <a:pt x="1985774" y="200728"/>
                  </a:lnTo>
                  <a:lnTo>
                    <a:pt x="1943304" y="184167"/>
                  </a:lnTo>
                  <a:lnTo>
                    <a:pt x="1900505" y="168275"/>
                  </a:lnTo>
                  <a:lnTo>
                    <a:pt x="1857384" y="153055"/>
                  </a:lnTo>
                  <a:lnTo>
                    <a:pt x="1813946" y="138517"/>
                  </a:lnTo>
                  <a:lnTo>
                    <a:pt x="1770199" y="124664"/>
                  </a:lnTo>
                  <a:lnTo>
                    <a:pt x="1726147" y="111505"/>
                  </a:lnTo>
                  <a:lnTo>
                    <a:pt x="1681799" y="99045"/>
                  </a:lnTo>
                  <a:lnTo>
                    <a:pt x="1637160" y="87290"/>
                  </a:lnTo>
                  <a:lnTo>
                    <a:pt x="1592236" y="76248"/>
                  </a:lnTo>
                  <a:lnTo>
                    <a:pt x="1547034" y="65924"/>
                  </a:lnTo>
                  <a:lnTo>
                    <a:pt x="1501561" y="56325"/>
                  </a:lnTo>
                  <a:lnTo>
                    <a:pt x="1455822" y="47457"/>
                  </a:lnTo>
                  <a:lnTo>
                    <a:pt x="1409825" y="39327"/>
                  </a:lnTo>
                  <a:lnTo>
                    <a:pt x="1363575" y="31941"/>
                  </a:lnTo>
                  <a:lnTo>
                    <a:pt x="1317078" y="25305"/>
                  </a:lnTo>
                  <a:lnTo>
                    <a:pt x="1270342" y="19427"/>
                  </a:lnTo>
                  <a:lnTo>
                    <a:pt x="1223373" y="14311"/>
                  </a:lnTo>
                  <a:lnTo>
                    <a:pt x="1176177" y="9964"/>
                  </a:lnTo>
                  <a:lnTo>
                    <a:pt x="1128760" y="6394"/>
                  </a:lnTo>
                  <a:lnTo>
                    <a:pt x="1081129" y="3606"/>
                  </a:lnTo>
                  <a:lnTo>
                    <a:pt x="1033290" y="1607"/>
                  </a:lnTo>
                  <a:lnTo>
                    <a:pt x="985250" y="402"/>
                  </a:lnTo>
                  <a:lnTo>
                    <a:pt x="937014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785100" y="930886"/>
            <a:ext cx="3823970" cy="5828030"/>
            <a:chOff x="8785100" y="930886"/>
            <a:chExt cx="3823970" cy="5828030"/>
          </a:xfrm>
        </p:grpSpPr>
        <p:sp>
          <p:nvSpPr>
            <p:cNvPr id="7" name="object 7"/>
            <p:cNvSpPr/>
            <p:nvPr/>
          </p:nvSpPr>
          <p:spPr>
            <a:xfrm>
              <a:off x="8793987" y="939773"/>
              <a:ext cx="3806190" cy="5810250"/>
            </a:xfrm>
            <a:custGeom>
              <a:avLst/>
              <a:gdLst/>
              <a:ahLst/>
              <a:cxnLst/>
              <a:rect l="l" t="t" r="r" b="b"/>
              <a:pathLst>
                <a:path w="3806190" h="5810250">
                  <a:moveTo>
                    <a:pt x="2904821" y="0"/>
                  </a:moveTo>
                  <a:lnTo>
                    <a:pt x="2953342" y="397"/>
                  </a:lnTo>
                  <a:lnTo>
                    <a:pt x="3001670" y="1584"/>
                  </a:lnTo>
                  <a:lnTo>
                    <a:pt x="3049801" y="3555"/>
                  </a:lnTo>
                  <a:lnTo>
                    <a:pt x="3097726" y="6303"/>
                  </a:lnTo>
                  <a:lnTo>
                    <a:pt x="3145442" y="9823"/>
                  </a:lnTo>
                  <a:lnTo>
                    <a:pt x="3192940" y="14109"/>
                  </a:lnTo>
                  <a:lnTo>
                    <a:pt x="3240216" y="19153"/>
                  </a:lnTo>
                  <a:lnTo>
                    <a:pt x="3287262" y="24951"/>
                  </a:lnTo>
                  <a:lnTo>
                    <a:pt x="3334073" y="31495"/>
                  </a:lnTo>
                  <a:lnTo>
                    <a:pt x="3380643" y="38780"/>
                  </a:lnTo>
                  <a:lnTo>
                    <a:pt x="3426965" y="46800"/>
                  </a:lnTo>
                  <a:lnTo>
                    <a:pt x="3473034" y="55548"/>
                  </a:lnTo>
                  <a:lnTo>
                    <a:pt x="3518842" y="65018"/>
                  </a:lnTo>
                  <a:lnTo>
                    <a:pt x="3564385" y="75205"/>
                  </a:lnTo>
                  <a:lnTo>
                    <a:pt x="3609655" y="86101"/>
                  </a:lnTo>
                  <a:lnTo>
                    <a:pt x="3654647" y="97701"/>
                  </a:lnTo>
                  <a:lnTo>
                    <a:pt x="3699354" y="109998"/>
                  </a:lnTo>
                  <a:lnTo>
                    <a:pt x="3743770" y="122987"/>
                  </a:lnTo>
                  <a:lnTo>
                    <a:pt x="3787890" y="136661"/>
                  </a:lnTo>
                  <a:lnTo>
                    <a:pt x="3806013" y="142598"/>
                  </a:lnTo>
                </a:path>
                <a:path w="3806190" h="5810250">
                  <a:moveTo>
                    <a:pt x="3806013" y="5667046"/>
                  </a:moveTo>
                  <a:lnTo>
                    <a:pt x="3743770" y="5686656"/>
                  </a:lnTo>
                  <a:lnTo>
                    <a:pt x="3699354" y="5699645"/>
                  </a:lnTo>
                  <a:lnTo>
                    <a:pt x="3654647" y="5711943"/>
                  </a:lnTo>
                  <a:lnTo>
                    <a:pt x="3609655" y="5723542"/>
                  </a:lnTo>
                  <a:lnTo>
                    <a:pt x="3564385" y="5734439"/>
                  </a:lnTo>
                  <a:lnTo>
                    <a:pt x="3518842" y="5744625"/>
                  </a:lnTo>
                  <a:lnTo>
                    <a:pt x="3473034" y="5754095"/>
                  </a:lnTo>
                  <a:lnTo>
                    <a:pt x="3426965" y="5762843"/>
                  </a:lnTo>
                  <a:lnTo>
                    <a:pt x="3380643" y="5770863"/>
                  </a:lnTo>
                  <a:lnTo>
                    <a:pt x="3334073" y="5778148"/>
                  </a:lnTo>
                  <a:lnTo>
                    <a:pt x="3287262" y="5784692"/>
                  </a:lnTo>
                  <a:lnTo>
                    <a:pt x="3240216" y="5790490"/>
                  </a:lnTo>
                  <a:lnTo>
                    <a:pt x="3192940" y="5795535"/>
                  </a:lnTo>
                  <a:lnTo>
                    <a:pt x="3145442" y="5799820"/>
                  </a:lnTo>
                  <a:lnTo>
                    <a:pt x="3097726" y="5803340"/>
                  </a:lnTo>
                  <a:lnTo>
                    <a:pt x="3049801" y="5806089"/>
                  </a:lnTo>
                  <a:lnTo>
                    <a:pt x="3001670" y="5808060"/>
                  </a:lnTo>
                  <a:lnTo>
                    <a:pt x="2953342" y="5809247"/>
                  </a:lnTo>
                  <a:lnTo>
                    <a:pt x="2904821" y="5809644"/>
                  </a:lnTo>
                  <a:lnTo>
                    <a:pt x="2856300" y="5809247"/>
                  </a:lnTo>
                  <a:lnTo>
                    <a:pt x="2807971" y="5808060"/>
                  </a:lnTo>
                  <a:lnTo>
                    <a:pt x="2759841" y="5806089"/>
                  </a:lnTo>
                  <a:lnTo>
                    <a:pt x="2711915" y="5803340"/>
                  </a:lnTo>
                  <a:lnTo>
                    <a:pt x="2664200" y="5799820"/>
                  </a:lnTo>
                  <a:lnTo>
                    <a:pt x="2616701" y="5795535"/>
                  </a:lnTo>
                  <a:lnTo>
                    <a:pt x="2569425" y="5790490"/>
                  </a:lnTo>
                  <a:lnTo>
                    <a:pt x="2522379" y="5784692"/>
                  </a:lnTo>
                  <a:lnTo>
                    <a:pt x="2475568" y="5778148"/>
                  </a:lnTo>
                  <a:lnTo>
                    <a:pt x="2428998" y="5770863"/>
                  </a:lnTo>
                  <a:lnTo>
                    <a:pt x="2382675" y="5762843"/>
                  </a:lnTo>
                  <a:lnTo>
                    <a:pt x="2336607" y="5754095"/>
                  </a:lnTo>
                  <a:lnTo>
                    <a:pt x="2290798" y="5744625"/>
                  </a:lnTo>
                  <a:lnTo>
                    <a:pt x="2245256" y="5734439"/>
                  </a:lnTo>
                  <a:lnTo>
                    <a:pt x="2199986" y="5723542"/>
                  </a:lnTo>
                  <a:lnTo>
                    <a:pt x="2154994" y="5711943"/>
                  </a:lnTo>
                  <a:lnTo>
                    <a:pt x="2110286" y="5699645"/>
                  </a:lnTo>
                  <a:lnTo>
                    <a:pt x="2065870" y="5686656"/>
                  </a:lnTo>
                  <a:lnTo>
                    <a:pt x="2021750" y="5672982"/>
                  </a:lnTo>
                  <a:lnTo>
                    <a:pt x="1977934" y="5658629"/>
                  </a:lnTo>
                  <a:lnTo>
                    <a:pt x="1934426" y="5643603"/>
                  </a:lnTo>
                  <a:lnTo>
                    <a:pt x="1891234" y="5627911"/>
                  </a:lnTo>
                  <a:lnTo>
                    <a:pt x="1848364" y="5611557"/>
                  </a:lnTo>
                  <a:lnTo>
                    <a:pt x="1805821" y="5594550"/>
                  </a:lnTo>
                  <a:lnTo>
                    <a:pt x="1763612" y="5576894"/>
                  </a:lnTo>
                  <a:lnTo>
                    <a:pt x="1721744" y="5558596"/>
                  </a:lnTo>
                  <a:lnTo>
                    <a:pt x="1680221" y="5539662"/>
                  </a:lnTo>
                  <a:lnTo>
                    <a:pt x="1639051" y="5520099"/>
                  </a:lnTo>
                  <a:lnTo>
                    <a:pt x="1598239" y="5499911"/>
                  </a:lnTo>
                  <a:lnTo>
                    <a:pt x="1557792" y="5479107"/>
                  </a:lnTo>
                  <a:lnTo>
                    <a:pt x="1517716" y="5457691"/>
                  </a:lnTo>
                  <a:lnTo>
                    <a:pt x="1478017" y="5435670"/>
                  </a:lnTo>
                  <a:lnTo>
                    <a:pt x="1438702" y="5413050"/>
                  </a:lnTo>
                  <a:lnTo>
                    <a:pt x="1399775" y="5389838"/>
                  </a:lnTo>
                  <a:lnTo>
                    <a:pt x="1361244" y="5366038"/>
                  </a:lnTo>
                  <a:lnTo>
                    <a:pt x="1323115" y="5341659"/>
                  </a:lnTo>
                  <a:lnTo>
                    <a:pt x="1285394" y="5316705"/>
                  </a:lnTo>
                  <a:lnTo>
                    <a:pt x="1248086" y="5291183"/>
                  </a:lnTo>
                  <a:lnTo>
                    <a:pt x="1211199" y="5265099"/>
                  </a:lnTo>
                  <a:lnTo>
                    <a:pt x="1174738" y="5238459"/>
                  </a:lnTo>
                  <a:lnTo>
                    <a:pt x="1138710" y="5211270"/>
                  </a:lnTo>
                  <a:lnTo>
                    <a:pt x="1103120" y="5183537"/>
                  </a:lnTo>
                  <a:lnTo>
                    <a:pt x="1067975" y="5155267"/>
                  </a:lnTo>
                  <a:lnTo>
                    <a:pt x="1033281" y="5126466"/>
                  </a:lnTo>
                  <a:lnTo>
                    <a:pt x="999044" y="5097140"/>
                  </a:lnTo>
                  <a:lnTo>
                    <a:pt x="965271" y="5067295"/>
                  </a:lnTo>
                  <a:lnTo>
                    <a:pt x="931967" y="5036937"/>
                  </a:lnTo>
                  <a:lnTo>
                    <a:pt x="899139" y="5006073"/>
                  </a:lnTo>
                  <a:lnTo>
                    <a:pt x="866792" y="4974709"/>
                  </a:lnTo>
                  <a:lnTo>
                    <a:pt x="834934" y="4942850"/>
                  </a:lnTo>
                  <a:lnTo>
                    <a:pt x="803570" y="4910504"/>
                  </a:lnTo>
                  <a:lnTo>
                    <a:pt x="772705" y="4877675"/>
                  </a:lnTo>
                  <a:lnTo>
                    <a:pt x="742348" y="4844372"/>
                  </a:lnTo>
                  <a:lnTo>
                    <a:pt x="712503" y="4810598"/>
                  </a:lnTo>
                  <a:lnTo>
                    <a:pt x="683177" y="4776361"/>
                  </a:lnTo>
                  <a:lnTo>
                    <a:pt x="654376" y="4741667"/>
                  </a:lnTo>
                  <a:lnTo>
                    <a:pt x="626106" y="4706523"/>
                  </a:lnTo>
                  <a:lnTo>
                    <a:pt x="598373" y="4670933"/>
                  </a:lnTo>
                  <a:lnTo>
                    <a:pt x="571183" y="4634904"/>
                  </a:lnTo>
                  <a:lnTo>
                    <a:pt x="544544" y="4598443"/>
                  </a:lnTo>
                  <a:lnTo>
                    <a:pt x="518460" y="4561556"/>
                  </a:lnTo>
                  <a:lnTo>
                    <a:pt x="492938" y="4524249"/>
                  </a:lnTo>
                  <a:lnTo>
                    <a:pt x="467984" y="4486527"/>
                  </a:lnTo>
                  <a:lnTo>
                    <a:pt x="443604" y="4448398"/>
                  </a:lnTo>
                  <a:lnTo>
                    <a:pt x="419805" y="4409867"/>
                  </a:lnTo>
                  <a:lnTo>
                    <a:pt x="396593" y="4370941"/>
                  </a:lnTo>
                  <a:lnTo>
                    <a:pt x="373973" y="4331625"/>
                  </a:lnTo>
                  <a:lnTo>
                    <a:pt x="351952" y="4291926"/>
                  </a:lnTo>
                  <a:lnTo>
                    <a:pt x="330536" y="4251850"/>
                  </a:lnTo>
                  <a:lnTo>
                    <a:pt x="309732" y="4211403"/>
                  </a:lnTo>
                  <a:lnTo>
                    <a:pt x="289544" y="4170591"/>
                  </a:lnTo>
                  <a:lnTo>
                    <a:pt x="269981" y="4129421"/>
                  </a:lnTo>
                  <a:lnTo>
                    <a:pt x="251047" y="4087898"/>
                  </a:lnTo>
                  <a:lnTo>
                    <a:pt x="232749" y="4046030"/>
                  </a:lnTo>
                  <a:lnTo>
                    <a:pt x="215093" y="4003821"/>
                  </a:lnTo>
                  <a:lnTo>
                    <a:pt x="198086" y="3961278"/>
                  </a:lnTo>
                  <a:lnTo>
                    <a:pt x="181732" y="3918408"/>
                  </a:lnTo>
                  <a:lnTo>
                    <a:pt x="166040" y="3875216"/>
                  </a:lnTo>
                  <a:lnTo>
                    <a:pt x="151014" y="3831708"/>
                  </a:lnTo>
                  <a:lnTo>
                    <a:pt x="136661" y="3787892"/>
                  </a:lnTo>
                  <a:lnTo>
                    <a:pt x="122987" y="3743772"/>
                  </a:lnTo>
                  <a:lnTo>
                    <a:pt x="109998" y="3699356"/>
                  </a:lnTo>
                  <a:lnTo>
                    <a:pt x="97701" y="3654648"/>
                  </a:lnTo>
                  <a:lnTo>
                    <a:pt x="86101" y="3609656"/>
                  </a:lnTo>
                  <a:lnTo>
                    <a:pt x="75205" y="3564386"/>
                  </a:lnTo>
                  <a:lnTo>
                    <a:pt x="65018" y="3518844"/>
                  </a:lnTo>
                  <a:lnTo>
                    <a:pt x="55548" y="3473035"/>
                  </a:lnTo>
                  <a:lnTo>
                    <a:pt x="46800" y="3426967"/>
                  </a:lnTo>
                  <a:lnTo>
                    <a:pt x="38780" y="3380644"/>
                  </a:lnTo>
                  <a:lnTo>
                    <a:pt x="31495" y="3334074"/>
                  </a:lnTo>
                  <a:lnTo>
                    <a:pt x="24951" y="3287263"/>
                  </a:lnTo>
                  <a:lnTo>
                    <a:pt x="19153" y="3240217"/>
                  </a:lnTo>
                  <a:lnTo>
                    <a:pt x="14109" y="3192941"/>
                  </a:lnTo>
                  <a:lnTo>
                    <a:pt x="9823" y="3145442"/>
                  </a:lnTo>
                  <a:lnTo>
                    <a:pt x="6303" y="3097727"/>
                  </a:lnTo>
                  <a:lnTo>
                    <a:pt x="3554" y="3049801"/>
                  </a:lnTo>
                  <a:lnTo>
                    <a:pt x="1584" y="3001671"/>
                  </a:lnTo>
                  <a:lnTo>
                    <a:pt x="397" y="2953342"/>
                  </a:lnTo>
                  <a:lnTo>
                    <a:pt x="0" y="2904821"/>
                  </a:lnTo>
                  <a:lnTo>
                    <a:pt x="397" y="2856300"/>
                  </a:lnTo>
                  <a:lnTo>
                    <a:pt x="1584" y="2807972"/>
                  </a:lnTo>
                  <a:lnTo>
                    <a:pt x="3554" y="2759841"/>
                  </a:lnTo>
                  <a:lnTo>
                    <a:pt x="6303" y="2711915"/>
                  </a:lnTo>
                  <a:lnTo>
                    <a:pt x="9823" y="2664200"/>
                  </a:lnTo>
                  <a:lnTo>
                    <a:pt x="14109" y="2616702"/>
                  </a:lnTo>
                  <a:lnTo>
                    <a:pt x="19153" y="2569426"/>
                  </a:lnTo>
                  <a:lnTo>
                    <a:pt x="24951" y="2522380"/>
                  </a:lnTo>
                  <a:lnTo>
                    <a:pt x="31495" y="2475568"/>
                  </a:lnTo>
                  <a:lnTo>
                    <a:pt x="38780" y="2428999"/>
                  </a:lnTo>
                  <a:lnTo>
                    <a:pt x="46800" y="2382676"/>
                  </a:lnTo>
                  <a:lnTo>
                    <a:pt x="55548" y="2336608"/>
                  </a:lnTo>
                  <a:lnTo>
                    <a:pt x="65018" y="2290799"/>
                  </a:lnTo>
                  <a:lnTo>
                    <a:pt x="75205" y="2245257"/>
                  </a:lnTo>
                  <a:lnTo>
                    <a:pt x="86101" y="2199987"/>
                  </a:lnTo>
                  <a:lnTo>
                    <a:pt x="97701" y="2154995"/>
                  </a:lnTo>
                  <a:lnTo>
                    <a:pt x="109998" y="2110288"/>
                  </a:lnTo>
                  <a:lnTo>
                    <a:pt x="122987" y="2065871"/>
                  </a:lnTo>
                  <a:lnTo>
                    <a:pt x="136661" y="2021752"/>
                  </a:lnTo>
                  <a:lnTo>
                    <a:pt x="151014" y="1977935"/>
                  </a:lnTo>
                  <a:lnTo>
                    <a:pt x="166040" y="1934428"/>
                  </a:lnTo>
                  <a:lnTo>
                    <a:pt x="181732" y="1891236"/>
                  </a:lnTo>
                  <a:lnTo>
                    <a:pt x="198086" y="1848365"/>
                  </a:lnTo>
                  <a:lnTo>
                    <a:pt x="215093" y="1805823"/>
                  </a:lnTo>
                  <a:lnTo>
                    <a:pt x="232749" y="1763614"/>
                  </a:lnTo>
                  <a:lnTo>
                    <a:pt x="251047" y="1721745"/>
                  </a:lnTo>
                  <a:lnTo>
                    <a:pt x="269981" y="1680223"/>
                  </a:lnTo>
                  <a:lnTo>
                    <a:pt x="289544" y="1639053"/>
                  </a:lnTo>
                  <a:lnTo>
                    <a:pt x="309732" y="1598241"/>
                  </a:lnTo>
                  <a:lnTo>
                    <a:pt x="330536" y="1557794"/>
                  </a:lnTo>
                  <a:lnTo>
                    <a:pt x="351952" y="1517718"/>
                  </a:lnTo>
                  <a:lnTo>
                    <a:pt x="373973" y="1478019"/>
                  </a:lnTo>
                  <a:lnTo>
                    <a:pt x="396593" y="1438703"/>
                  </a:lnTo>
                  <a:lnTo>
                    <a:pt x="419805" y="1399777"/>
                  </a:lnTo>
                  <a:lnTo>
                    <a:pt x="443604" y="1361246"/>
                  </a:lnTo>
                  <a:lnTo>
                    <a:pt x="467984" y="1323117"/>
                  </a:lnTo>
                  <a:lnTo>
                    <a:pt x="492938" y="1285395"/>
                  </a:lnTo>
                  <a:lnTo>
                    <a:pt x="518460" y="1248088"/>
                  </a:lnTo>
                  <a:lnTo>
                    <a:pt x="544544" y="1211201"/>
                  </a:lnTo>
                  <a:lnTo>
                    <a:pt x="571183" y="1174740"/>
                  </a:lnTo>
                  <a:lnTo>
                    <a:pt x="598373" y="1138711"/>
                  </a:lnTo>
                  <a:lnTo>
                    <a:pt x="626106" y="1103122"/>
                  </a:lnTo>
                  <a:lnTo>
                    <a:pt x="654376" y="1067977"/>
                  </a:lnTo>
                  <a:lnTo>
                    <a:pt x="683177" y="1033283"/>
                  </a:lnTo>
                  <a:lnTo>
                    <a:pt x="712503" y="999046"/>
                  </a:lnTo>
                  <a:lnTo>
                    <a:pt x="742348" y="965273"/>
                  </a:lnTo>
                  <a:lnTo>
                    <a:pt x="772705" y="931969"/>
                  </a:lnTo>
                  <a:lnTo>
                    <a:pt x="803570" y="899140"/>
                  </a:lnTo>
                  <a:lnTo>
                    <a:pt x="834934" y="866794"/>
                  </a:lnTo>
                  <a:lnTo>
                    <a:pt x="866792" y="834935"/>
                  </a:lnTo>
                  <a:lnTo>
                    <a:pt x="899139" y="803571"/>
                  </a:lnTo>
                  <a:lnTo>
                    <a:pt x="931967" y="772707"/>
                  </a:lnTo>
                  <a:lnTo>
                    <a:pt x="965271" y="742349"/>
                  </a:lnTo>
                  <a:lnTo>
                    <a:pt x="999044" y="712504"/>
                  </a:lnTo>
                  <a:lnTo>
                    <a:pt x="1033281" y="683178"/>
                  </a:lnTo>
                  <a:lnTo>
                    <a:pt x="1067975" y="654377"/>
                  </a:lnTo>
                  <a:lnTo>
                    <a:pt x="1103120" y="626107"/>
                  </a:lnTo>
                  <a:lnTo>
                    <a:pt x="1138710" y="598374"/>
                  </a:lnTo>
                  <a:lnTo>
                    <a:pt x="1174738" y="571185"/>
                  </a:lnTo>
                  <a:lnTo>
                    <a:pt x="1211199" y="544545"/>
                  </a:lnTo>
                  <a:lnTo>
                    <a:pt x="1248086" y="518461"/>
                  </a:lnTo>
                  <a:lnTo>
                    <a:pt x="1285394" y="492939"/>
                  </a:lnTo>
                  <a:lnTo>
                    <a:pt x="1323115" y="467985"/>
                  </a:lnTo>
                  <a:lnTo>
                    <a:pt x="1361244" y="443605"/>
                  </a:lnTo>
                  <a:lnTo>
                    <a:pt x="1399775" y="419806"/>
                  </a:lnTo>
                  <a:lnTo>
                    <a:pt x="1438702" y="396593"/>
                  </a:lnTo>
                  <a:lnTo>
                    <a:pt x="1478017" y="373974"/>
                  </a:lnTo>
                  <a:lnTo>
                    <a:pt x="1517716" y="351953"/>
                  </a:lnTo>
                  <a:lnTo>
                    <a:pt x="1557792" y="330537"/>
                  </a:lnTo>
                  <a:lnTo>
                    <a:pt x="1598239" y="309732"/>
                  </a:lnTo>
                  <a:lnTo>
                    <a:pt x="1639051" y="289545"/>
                  </a:lnTo>
                  <a:lnTo>
                    <a:pt x="1680221" y="269981"/>
                  </a:lnTo>
                  <a:lnTo>
                    <a:pt x="1721744" y="251048"/>
                  </a:lnTo>
                  <a:lnTo>
                    <a:pt x="1763612" y="232750"/>
                  </a:lnTo>
                  <a:lnTo>
                    <a:pt x="1805821" y="215094"/>
                  </a:lnTo>
                  <a:lnTo>
                    <a:pt x="1848364" y="198086"/>
                  </a:lnTo>
                  <a:lnTo>
                    <a:pt x="1891234" y="181733"/>
                  </a:lnTo>
                  <a:lnTo>
                    <a:pt x="1934426" y="166040"/>
                  </a:lnTo>
                  <a:lnTo>
                    <a:pt x="1977934" y="151014"/>
                  </a:lnTo>
                  <a:lnTo>
                    <a:pt x="2021750" y="136661"/>
                  </a:lnTo>
                  <a:lnTo>
                    <a:pt x="2065870" y="122987"/>
                  </a:lnTo>
                  <a:lnTo>
                    <a:pt x="2110286" y="109998"/>
                  </a:lnTo>
                  <a:lnTo>
                    <a:pt x="2154994" y="97701"/>
                  </a:lnTo>
                  <a:lnTo>
                    <a:pt x="2199986" y="86101"/>
                  </a:lnTo>
                  <a:lnTo>
                    <a:pt x="2245256" y="75205"/>
                  </a:lnTo>
                  <a:lnTo>
                    <a:pt x="2290798" y="65018"/>
                  </a:lnTo>
                  <a:lnTo>
                    <a:pt x="2336607" y="55548"/>
                  </a:lnTo>
                  <a:lnTo>
                    <a:pt x="2382675" y="46800"/>
                  </a:lnTo>
                  <a:lnTo>
                    <a:pt x="2428998" y="38780"/>
                  </a:lnTo>
                  <a:lnTo>
                    <a:pt x="2475568" y="31495"/>
                  </a:lnTo>
                  <a:lnTo>
                    <a:pt x="2522379" y="24951"/>
                  </a:lnTo>
                  <a:lnTo>
                    <a:pt x="2569425" y="19153"/>
                  </a:lnTo>
                  <a:lnTo>
                    <a:pt x="2616701" y="14109"/>
                  </a:lnTo>
                  <a:lnTo>
                    <a:pt x="2664200" y="9823"/>
                  </a:lnTo>
                  <a:lnTo>
                    <a:pt x="2711915" y="6303"/>
                  </a:lnTo>
                  <a:lnTo>
                    <a:pt x="2759841" y="3555"/>
                  </a:lnTo>
                  <a:lnTo>
                    <a:pt x="2807971" y="1584"/>
                  </a:lnTo>
                  <a:lnTo>
                    <a:pt x="2856300" y="397"/>
                  </a:lnTo>
                  <a:lnTo>
                    <a:pt x="2904821" y="0"/>
                  </a:lnTo>
                </a:path>
              </a:pathLst>
            </a:custGeom>
            <a:ln w="1777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9299" y="1022604"/>
              <a:ext cx="3730700" cy="56515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69299" y="1015081"/>
              <a:ext cx="3731260" cy="5659120"/>
            </a:xfrm>
            <a:custGeom>
              <a:avLst/>
              <a:gdLst/>
              <a:ahLst/>
              <a:cxnLst/>
              <a:rect l="l" t="t" r="r" b="b"/>
              <a:pathLst>
                <a:path w="3731259" h="5659120">
                  <a:moveTo>
                    <a:pt x="2829509" y="0"/>
                  </a:moveTo>
                  <a:lnTo>
                    <a:pt x="2877744" y="402"/>
                  </a:lnTo>
                  <a:lnTo>
                    <a:pt x="2925784" y="1607"/>
                  </a:lnTo>
                  <a:lnTo>
                    <a:pt x="2973623" y="3606"/>
                  </a:lnTo>
                  <a:lnTo>
                    <a:pt x="3021254" y="6394"/>
                  </a:lnTo>
                  <a:lnTo>
                    <a:pt x="3068671" y="9964"/>
                  </a:lnTo>
                  <a:lnTo>
                    <a:pt x="3115867" y="14311"/>
                  </a:lnTo>
                  <a:lnTo>
                    <a:pt x="3162837" y="19427"/>
                  </a:lnTo>
                  <a:lnTo>
                    <a:pt x="3209573" y="25305"/>
                  </a:lnTo>
                  <a:lnTo>
                    <a:pt x="3256069" y="31941"/>
                  </a:lnTo>
                  <a:lnTo>
                    <a:pt x="3302319" y="39327"/>
                  </a:lnTo>
                  <a:lnTo>
                    <a:pt x="3348316" y="47457"/>
                  </a:lnTo>
                  <a:lnTo>
                    <a:pt x="3394055" y="56325"/>
                  </a:lnTo>
                  <a:lnTo>
                    <a:pt x="3439529" y="65924"/>
                  </a:lnTo>
                  <a:lnTo>
                    <a:pt x="3484730" y="76248"/>
                  </a:lnTo>
                  <a:lnTo>
                    <a:pt x="3529654" y="87290"/>
                  </a:lnTo>
                  <a:lnTo>
                    <a:pt x="3574293" y="99045"/>
                  </a:lnTo>
                  <a:lnTo>
                    <a:pt x="3618642" y="111505"/>
                  </a:lnTo>
                  <a:lnTo>
                    <a:pt x="3662693" y="124664"/>
                  </a:lnTo>
                  <a:lnTo>
                    <a:pt x="3706441" y="138517"/>
                  </a:lnTo>
                  <a:lnTo>
                    <a:pt x="3730700" y="146636"/>
                  </a:lnTo>
                </a:path>
                <a:path w="3731259" h="5659120">
                  <a:moveTo>
                    <a:pt x="3730700" y="5512386"/>
                  </a:moveTo>
                  <a:lnTo>
                    <a:pt x="3662693" y="5534359"/>
                  </a:lnTo>
                  <a:lnTo>
                    <a:pt x="3618642" y="5547518"/>
                  </a:lnTo>
                  <a:lnTo>
                    <a:pt x="3574293" y="5559978"/>
                  </a:lnTo>
                  <a:lnTo>
                    <a:pt x="3529654" y="5571732"/>
                  </a:lnTo>
                  <a:lnTo>
                    <a:pt x="3484730" y="5582775"/>
                  </a:lnTo>
                  <a:lnTo>
                    <a:pt x="3439529" y="5593098"/>
                  </a:lnTo>
                  <a:lnTo>
                    <a:pt x="3394055" y="5602697"/>
                  </a:lnTo>
                  <a:lnTo>
                    <a:pt x="3348316" y="5611565"/>
                  </a:lnTo>
                  <a:lnTo>
                    <a:pt x="3302319" y="5619695"/>
                  </a:lnTo>
                  <a:lnTo>
                    <a:pt x="3256069" y="5627081"/>
                  </a:lnTo>
                  <a:lnTo>
                    <a:pt x="3209573" y="5633717"/>
                  </a:lnTo>
                  <a:lnTo>
                    <a:pt x="3162837" y="5639596"/>
                  </a:lnTo>
                  <a:lnTo>
                    <a:pt x="3115867" y="5644712"/>
                  </a:lnTo>
                  <a:lnTo>
                    <a:pt x="3068671" y="5649058"/>
                  </a:lnTo>
                  <a:lnTo>
                    <a:pt x="3021254" y="5652628"/>
                  </a:lnTo>
                  <a:lnTo>
                    <a:pt x="2973623" y="5655416"/>
                  </a:lnTo>
                  <a:lnTo>
                    <a:pt x="2925784" y="5657416"/>
                  </a:lnTo>
                  <a:lnTo>
                    <a:pt x="2877744" y="5658620"/>
                  </a:lnTo>
                  <a:lnTo>
                    <a:pt x="2829509" y="5659023"/>
                  </a:lnTo>
                  <a:lnTo>
                    <a:pt x="2781273" y="5658620"/>
                  </a:lnTo>
                  <a:lnTo>
                    <a:pt x="2733233" y="5657416"/>
                  </a:lnTo>
                  <a:lnTo>
                    <a:pt x="2685394" y="5655416"/>
                  </a:lnTo>
                  <a:lnTo>
                    <a:pt x="2637763" y="5652628"/>
                  </a:lnTo>
                  <a:lnTo>
                    <a:pt x="2590346" y="5649058"/>
                  </a:lnTo>
                  <a:lnTo>
                    <a:pt x="2543150" y="5644712"/>
                  </a:lnTo>
                  <a:lnTo>
                    <a:pt x="2496181" y="5639596"/>
                  </a:lnTo>
                  <a:lnTo>
                    <a:pt x="2449445" y="5633717"/>
                  </a:lnTo>
                  <a:lnTo>
                    <a:pt x="2402949" y="5627081"/>
                  </a:lnTo>
                  <a:lnTo>
                    <a:pt x="2356699" y="5619695"/>
                  </a:lnTo>
                  <a:lnTo>
                    <a:pt x="2310701" y="5611565"/>
                  </a:lnTo>
                  <a:lnTo>
                    <a:pt x="2264962" y="5602697"/>
                  </a:lnTo>
                  <a:lnTo>
                    <a:pt x="2219489" y="5593098"/>
                  </a:lnTo>
                  <a:lnTo>
                    <a:pt x="2174287" y="5582775"/>
                  </a:lnTo>
                  <a:lnTo>
                    <a:pt x="2129364" y="5571732"/>
                  </a:lnTo>
                  <a:lnTo>
                    <a:pt x="2084725" y="5559978"/>
                  </a:lnTo>
                  <a:lnTo>
                    <a:pt x="2040376" y="5547518"/>
                  </a:lnTo>
                  <a:lnTo>
                    <a:pt x="1996325" y="5534359"/>
                  </a:lnTo>
                  <a:lnTo>
                    <a:pt x="1952577" y="5520506"/>
                  </a:lnTo>
                  <a:lnTo>
                    <a:pt x="1909140" y="5505967"/>
                  </a:lnTo>
                  <a:lnTo>
                    <a:pt x="1866018" y="5490748"/>
                  </a:lnTo>
                  <a:lnTo>
                    <a:pt x="1823220" y="5474855"/>
                  </a:lnTo>
                  <a:lnTo>
                    <a:pt x="1780750" y="5458295"/>
                  </a:lnTo>
                  <a:lnTo>
                    <a:pt x="1738616" y="5441074"/>
                  </a:lnTo>
                  <a:lnTo>
                    <a:pt x="1696824" y="5423198"/>
                  </a:lnTo>
                  <a:lnTo>
                    <a:pt x="1655380" y="5404674"/>
                  </a:lnTo>
                  <a:lnTo>
                    <a:pt x="1614291" y="5385508"/>
                  </a:lnTo>
                  <a:lnTo>
                    <a:pt x="1573562" y="5365706"/>
                  </a:lnTo>
                  <a:lnTo>
                    <a:pt x="1533202" y="5345276"/>
                  </a:lnTo>
                  <a:lnTo>
                    <a:pt x="1493215" y="5324222"/>
                  </a:lnTo>
                  <a:lnTo>
                    <a:pt x="1453608" y="5302553"/>
                  </a:lnTo>
                  <a:lnTo>
                    <a:pt x="1414387" y="5280273"/>
                  </a:lnTo>
                  <a:lnTo>
                    <a:pt x="1375560" y="5257390"/>
                  </a:lnTo>
                  <a:lnTo>
                    <a:pt x="1337132" y="5233909"/>
                  </a:lnTo>
                  <a:lnTo>
                    <a:pt x="1299109" y="5209838"/>
                  </a:lnTo>
                  <a:lnTo>
                    <a:pt x="1261499" y="5185182"/>
                  </a:lnTo>
                  <a:lnTo>
                    <a:pt x="1224307" y="5159949"/>
                  </a:lnTo>
                  <a:lnTo>
                    <a:pt x="1187540" y="5134143"/>
                  </a:lnTo>
                  <a:lnTo>
                    <a:pt x="1151205" y="5107773"/>
                  </a:lnTo>
                  <a:lnTo>
                    <a:pt x="1115306" y="5080843"/>
                  </a:lnTo>
                  <a:lnTo>
                    <a:pt x="1079852" y="5053361"/>
                  </a:lnTo>
                  <a:lnTo>
                    <a:pt x="1044849" y="5025333"/>
                  </a:lnTo>
                  <a:lnTo>
                    <a:pt x="1010302" y="4996765"/>
                  </a:lnTo>
                  <a:lnTo>
                    <a:pt x="976218" y="4967664"/>
                  </a:lnTo>
                  <a:lnTo>
                    <a:pt x="942604" y="4938035"/>
                  </a:lnTo>
                  <a:lnTo>
                    <a:pt x="909465" y="4907886"/>
                  </a:lnTo>
                  <a:lnTo>
                    <a:pt x="876809" y="4877223"/>
                  </a:lnTo>
                  <a:lnTo>
                    <a:pt x="844642" y="4846053"/>
                  </a:lnTo>
                  <a:lnTo>
                    <a:pt x="812969" y="4814380"/>
                  </a:lnTo>
                  <a:lnTo>
                    <a:pt x="781798" y="4782213"/>
                  </a:lnTo>
                  <a:lnTo>
                    <a:pt x="751135" y="4749557"/>
                  </a:lnTo>
                  <a:lnTo>
                    <a:pt x="720987" y="4716418"/>
                  </a:lnTo>
                  <a:lnTo>
                    <a:pt x="691358" y="4682804"/>
                  </a:lnTo>
                  <a:lnTo>
                    <a:pt x="662257" y="4648720"/>
                  </a:lnTo>
                  <a:lnTo>
                    <a:pt x="633689" y="4614173"/>
                  </a:lnTo>
                  <a:lnTo>
                    <a:pt x="605661" y="4579169"/>
                  </a:lnTo>
                  <a:lnTo>
                    <a:pt x="578179" y="4543715"/>
                  </a:lnTo>
                  <a:lnTo>
                    <a:pt x="551249" y="4507817"/>
                  </a:lnTo>
                  <a:lnTo>
                    <a:pt x="524879" y="4471481"/>
                  </a:lnTo>
                  <a:lnTo>
                    <a:pt x="499073" y="4434714"/>
                  </a:lnTo>
                  <a:lnTo>
                    <a:pt x="473840" y="4397522"/>
                  </a:lnTo>
                  <a:lnTo>
                    <a:pt x="449184" y="4359912"/>
                  </a:lnTo>
                  <a:lnTo>
                    <a:pt x="425113" y="4321890"/>
                  </a:lnTo>
                  <a:lnTo>
                    <a:pt x="401632" y="4283462"/>
                  </a:lnTo>
                  <a:lnTo>
                    <a:pt x="378749" y="4244634"/>
                  </a:lnTo>
                  <a:lnTo>
                    <a:pt x="356470" y="4205414"/>
                  </a:lnTo>
                  <a:lnTo>
                    <a:pt x="334800" y="4165807"/>
                  </a:lnTo>
                  <a:lnTo>
                    <a:pt x="313747" y="4125820"/>
                  </a:lnTo>
                  <a:lnTo>
                    <a:pt x="293316" y="4085459"/>
                  </a:lnTo>
                  <a:lnTo>
                    <a:pt x="273514" y="4044731"/>
                  </a:lnTo>
                  <a:lnTo>
                    <a:pt x="254348" y="4003641"/>
                  </a:lnTo>
                  <a:lnTo>
                    <a:pt x="235824" y="3962198"/>
                  </a:lnTo>
                  <a:lnTo>
                    <a:pt x="217948" y="3920405"/>
                  </a:lnTo>
                  <a:lnTo>
                    <a:pt x="200727" y="3878271"/>
                  </a:lnTo>
                  <a:lnTo>
                    <a:pt x="184167" y="3835802"/>
                  </a:lnTo>
                  <a:lnTo>
                    <a:pt x="168274" y="3793003"/>
                  </a:lnTo>
                  <a:lnTo>
                    <a:pt x="153055" y="3749882"/>
                  </a:lnTo>
                  <a:lnTo>
                    <a:pt x="138516" y="3706444"/>
                  </a:lnTo>
                  <a:lnTo>
                    <a:pt x="124664" y="3662696"/>
                  </a:lnTo>
                  <a:lnTo>
                    <a:pt x="111504" y="3618645"/>
                  </a:lnTo>
                  <a:lnTo>
                    <a:pt x="99044" y="3574297"/>
                  </a:lnTo>
                  <a:lnTo>
                    <a:pt x="87290" y="3529658"/>
                  </a:lnTo>
                  <a:lnTo>
                    <a:pt x="76248" y="3484734"/>
                  </a:lnTo>
                  <a:lnTo>
                    <a:pt x="65924" y="3439532"/>
                  </a:lnTo>
                  <a:lnTo>
                    <a:pt x="56325" y="3394059"/>
                  </a:lnTo>
                  <a:lnTo>
                    <a:pt x="47457" y="3348320"/>
                  </a:lnTo>
                  <a:lnTo>
                    <a:pt x="39327" y="3302323"/>
                  </a:lnTo>
                  <a:lnTo>
                    <a:pt x="31941" y="3256073"/>
                  </a:lnTo>
                  <a:lnTo>
                    <a:pt x="25305" y="3209576"/>
                  </a:lnTo>
                  <a:lnTo>
                    <a:pt x="19426" y="3162841"/>
                  </a:lnTo>
                  <a:lnTo>
                    <a:pt x="14311" y="3115871"/>
                  </a:lnTo>
                  <a:lnTo>
                    <a:pt x="9964" y="3068675"/>
                  </a:lnTo>
                  <a:lnTo>
                    <a:pt x="6394" y="3021258"/>
                  </a:lnTo>
                  <a:lnTo>
                    <a:pt x="3606" y="2973627"/>
                  </a:lnTo>
                  <a:lnTo>
                    <a:pt x="1607" y="2925788"/>
                  </a:lnTo>
                  <a:lnTo>
                    <a:pt x="402" y="2877748"/>
                  </a:lnTo>
                  <a:lnTo>
                    <a:pt x="0" y="2829513"/>
                  </a:lnTo>
                  <a:lnTo>
                    <a:pt x="402" y="2781277"/>
                  </a:lnTo>
                  <a:lnTo>
                    <a:pt x="1607" y="2733237"/>
                  </a:lnTo>
                  <a:lnTo>
                    <a:pt x="3606" y="2685398"/>
                  </a:lnTo>
                  <a:lnTo>
                    <a:pt x="6394" y="2637767"/>
                  </a:lnTo>
                  <a:lnTo>
                    <a:pt x="9964" y="2590350"/>
                  </a:lnTo>
                  <a:lnTo>
                    <a:pt x="14311" y="2543154"/>
                  </a:lnTo>
                  <a:lnTo>
                    <a:pt x="19426" y="2496184"/>
                  </a:lnTo>
                  <a:lnTo>
                    <a:pt x="25305" y="2449449"/>
                  </a:lnTo>
                  <a:lnTo>
                    <a:pt x="31941" y="2402952"/>
                  </a:lnTo>
                  <a:lnTo>
                    <a:pt x="39327" y="2356702"/>
                  </a:lnTo>
                  <a:lnTo>
                    <a:pt x="47457" y="2310705"/>
                  </a:lnTo>
                  <a:lnTo>
                    <a:pt x="56325" y="2264966"/>
                  </a:lnTo>
                  <a:lnTo>
                    <a:pt x="65924" y="2219493"/>
                  </a:lnTo>
                  <a:lnTo>
                    <a:pt x="76248" y="2174291"/>
                  </a:lnTo>
                  <a:lnTo>
                    <a:pt x="87290" y="2129367"/>
                  </a:lnTo>
                  <a:lnTo>
                    <a:pt x="99044" y="2084728"/>
                  </a:lnTo>
                  <a:lnTo>
                    <a:pt x="111504" y="2040380"/>
                  </a:lnTo>
                  <a:lnTo>
                    <a:pt x="124664" y="1996328"/>
                  </a:lnTo>
                  <a:lnTo>
                    <a:pt x="138516" y="1952581"/>
                  </a:lnTo>
                  <a:lnTo>
                    <a:pt x="153055" y="1909143"/>
                  </a:lnTo>
                  <a:lnTo>
                    <a:pt x="168274" y="1866022"/>
                  </a:lnTo>
                  <a:lnTo>
                    <a:pt x="184167" y="1823223"/>
                  </a:lnTo>
                  <a:lnTo>
                    <a:pt x="200727" y="1780753"/>
                  </a:lnTo>
                  <a:lnTo>
                    <a:pt x="217948" y="1738619"/>
                  </a:lnTo>
                  <a:lnTo>
                    <a:pt x="235824" y="1696827"/>
                  </a:lnTo>
                  <a:lnTo>
                    <a:pt x="254348" y="1655383"/>
                  </a:lnTo>
                  <a:lnTo>
                    <a:pt x="273514" y="1614294"/>
                  </a:lnTo>
                  <a:lnTo>
                    <a:pt x="293316" y="1573565"/>
                  </a:lnTo>
                  <a:lnTo>
                    <a:pt x="313747" y="1533205"/>
                  </a:lnTo>
                  <a:lnTo>
                    <a:pt x="334800" y="1493217"/>
                  </a:lnTo>
                  <a:lnTo>
                    <a:pt x="356470" y="1453611"/>
                  </a:lnTo>
                  <a:lnTo>
                    <a:pt x="378749" y="1414390"/>
                  </a:lnTo>
                  <a:lnTo>
                    <a:pt x="401632" y="1375563"/>
                  </a:lnTo>
                  <a:lnTo>
                    <a:pt x="425113" y="1337135"/>
                  </a:lnTo>
                  <a:lnTo>
                    <a:pt x="449184" y="1299112"/>
                  </a:lnTo>
                  <a:lnTo>
                    <a:pt x="473840" y="1261502"/>
                  </a:lnTo>
                  <a:lnTo>
                    <a:pt x="499073" y="1224310"/>
                  </a:lnTo>
                  <a:lnTo>
                    <a:pt x="524879" y="1187543"/>
                  </a:lnTo>
                  <a:lnTo>
                    <a:pt x="551249" y="1151207"/>
                  </a:lnTo>
                  <a:lnTo>
                    <a:pt x="578179" y="1115309"/>
                  </a:lnTo>
                  <a:lnTo>
                    <a:pt x="605661" y="1079855"/>
                  </a:lnTo>
                  <a:lnTo>
                    <a:pt x="633689" y="1044851"/>
                  </a:lnTo>
                  <a:lnTo>
                    <a:pt x="662257" y="1010304"/>
                  </a:lnTo>
                  <a:lnTo>
                    <a:pt x="691358" y="976220"/>
                  </a:lnTo>
                  <a:lnTo>
                    <a:pt x="720987" y="942606"/>
                  </a:lnTo>
                  <a:lnTo>
                    <a:pt x="751135" y="909467"/>
                  </a:lnTo>
                  <a:lnTo>
                    <a:pt x="781798" y="876811"/>
                  </a:lnTo>
                  <a:lnTo>
                    <a:pt x="812969" y="844644"/>
                  </a:lnTo>
                  <a:lnTo>
                    <a:pt x="844642" y="812971"/>
                  </a:lnTo>
                  <a:lnTo>
                    <a:pt x="876809" y="781800"/>
                  </a:lnTo>
                  <a:lnTo>
                    <a:pt x="909465" y="751137"/>
                  </a:lnTo>
                  <a:lnTo>
                    <a:pt x="942604" y="720988"/>
                  </a:lnTo>
                  <a:lnTo>
                    <a:pt x="976218" y="691360"/>
                  </a:lnTo>
                  <a:lnTo>
                    <a:pt x="1010302" y="662259"/>
                  </a:lnTo>
                  <a:lnTo>
                    <a:pt x="1044849" y="633691"/>
                  </a:lnTo>
                  <a:lnTo>
                    <a:pt x="1079852" y="605662"/>
                  </a:lnTo>
                  <a:lnTo>
                    <a:pt x="1115306" y="578180"/>
                  </a:lnTo>
                  <a:lnTo>
                    <a:pt x="1151205" y="551251"/>
                  </a:lnTo>
                  <a:lnTo>
                    <a:pt x="1187540" y="524880"/>
                  </a:lnTo>
                  <a:lnTo>
                    <a:pt x="1224307" y="499075"/>
                  </a:lnTo>
                  <a:lnTo>
                    <a:pt x="1261499" y="473841"/>
                  </a:lnTo>
                  <a:lnTo>
                    <a:pt x="1299109" y="449185"/>
                  </a:lnTo>
                  <a:lnTo>
                    <a:pt x="1337132" y="425114"/>
                  </a:lnTo>
                  <a:lnTo>
                    <a:pt x="1375560" y="401634"/>
                  </a:lnTo>
                  <a:lnTo>
                    <a:pt x="1414387" y="378750"/>
                  </a:lnTo>
                  <a:lnTo>
                    <a:pt x="1453608" y="356471"/>
                  </a:lnTo>
                  <a:lnTo>
                    <a:pt x="1493215" y="334801"/>
                  </a:lnTo>
                  <a:lnTo>
                    <a:pt x="1533202" y="313747"/>
                  </a:lnTo>
                  <a:lnTo>
                    <a:pt x="1573562" y="293317"/>
                  </a:lnTo>
                  <a:lnTo>
                    <a:pt x="1614291" y="273515"/>
                  </a:lnTo>
                  <a:lnTo>
                    <a:pt x="1655380" y="254349"/>
                  </a:lnTo>
                  <a:lnTo>
                    <a:pt x="1696824" y="235825"/>
                  </a:lnTo>
                  <a:lnTo>
                    <a:pt x="1738616" y="217949"/>
                  </a:lnTo>
                  <a:lnTo>
                    <a:pt x="1780750" y="200728"/>
                  </a:lnTo>
                  <a:lnTo>
                    <a:pt x="1823220" y="184167"/>
                  </a:lnTo>
                  <a:lnTo>
                    <a:pt x="1866018" y="168275"/>
                  </a:lnTo>
                  <a:lnTo>
                    <a:pt x="1909140" y="153055"/>
                  </a:lnTo>
                  <a:lnTo>
                    <a:pt x="1952577" y="138517"/>
                  </a:lnTo>
                  <a:lnTo>
                    <a:pt x="1996325" y="124664"/>
                  </a:lnTo>
                  <a:lnTo>
                    <a:pt x="2040376" y="111505"/>
                  </a:lnTo>
                  <a:lnTo>
                    <a:pt x="2084725" y="99045"/>
                  </a:lnTo>
                  <a:lnTo>
                    <a:pt x="2129364" y="87290"/>
                  </a:lnTo>
                  <a:lnTo>
                    <a:pt x="2174287" y="76248"/>
                  </a:lnTo>
                  <a:lnTo>
                    <a:pt x="2219489" y="65924"/>
                  </a:lnTo>
                  <a:lnTo>
                    <a:pt x="2264962" y="56325"/>
                  </a:lnTo>
                  <a:lnTo>
                    <a:pt x="2310701" y="47457"/>
                  </a:lnTo>
                  <a:lnTo>
                    <a:pt x="2356699" y="39327"/>
                  </a:lnTo>
                  <a:lnTo>
                    <a:pt x="2402949" y="31941"/>
                  </a:lnTo>
                  <a:lnTo>
                    <a:pt x="2449445" y="25305"/>
                  </a:lnTo>
                  <a:lnTo>
                    <a:pt x="2496181" y="19427"/>
                  </a:lnTo>
                  <a:lnTo>
                    <a:pt x="2543150" y="14311"/>
                  </a:lnTo>
                  <a:lnTo>
                    <a:pt x="2590346" y="9964"/>
                  </a:lnTo>
                  <a:lnTo>
                    <a:pt x="2637763" y="6394"/>
                  </a:lnTo>
                  <a:lnTo>
                    <a:pt x="2685394" y="3606"/>
                  </a:lnTo>
                  <a:lnTo>
                    <a:pt x="2733233" y="1607"/>
                  </a:lnTo>
                  <a:lnTo>
                    <a:pt x="2781273" y="402"/>
                  </a:lnTo>
                  <a:lnTo>
                    <a:pt x="2829509" y="0"/>
                  </a:lnTo>
                </a:path>
              </a:pathLst>
            </a:custGeom>
            <a:ln w="6663">
              <a:solidFill>
                <a:srgbClr val="C6A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5334" y="464301"/>
            <a:ext cx="4563534" cy="212023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381253" y="3002338"/>
            <a:ext cx="615950" cy="85725"/>
          </a:xfrm>
          <a:custGeom>
            <a:avLst/>
            <a:gdLst/>
            <a:ahLst/>
            <a:cxnLst/>
            <a:rect l="l" t="t" r="r" b="b"/>
            <a:pathLst>
              <a:path w="615950" h="85725">
                <a:moveTo>
                  <a:pt x="4330" y="17950"/>
                </a:moveTo>
                <a:lnTo>
                  <a:pt x="0" y="17950"/>
                </a:lnTo>
                <a:lnTo>
                  <a:pt x="0" y="84618"/>
                </a:lnTo>
                <a:lnTo>
                  <a:pt x="8931" y="84618"/>
                </a:lnTo>
                <a:lnTo>
                  <a:pt x="8931" y="39603"/>
                </a:lnTo>
                <a:lnTo>
                  <a:pt x="19059" y="39603"/>
                </a:lnTo>
                <a:lnTo>
                  <a:pt x="4330" y="17950"/>
                </a:lnTo>
                <a:close/>
              </a:path>
              <a:path w="615950" h="85725">
                <a:moveTo>
                  <a:pt x="66128" y="39603"/>
                </a:moveTo>
                <a:lnTo>
                  <a:pt x="57106" y="39603"/>
                </a:lnTo>
                <a:lnTo>
                  <a:pt x="57106" y="84618"/>
                </a:lnTo>
                <a:lnTo>
                  <a:pt x="66128" y="84618"/>
                </a:lnTo>
                <a:lnTo>
                  <a:pt x="66128" y="39603"/>
                </a:lnTo>
                <a:close/>
              </a:path>
              <a:path w="615950" h="85725">
                <a:moveTo>
                  <a:pt x="19059" y="39603"/>
                </a:moveTo>
                <a:lnTo>
                  <a:pt x="8931" y="39603"/>
                </a:lnTo>
                <a:lnTo>
                  <a:pt x="31846" y="73253"/>
                </a:lnTo>
                <a:lnTo>
                  <a:pt x="34193" y="73253"/>
                </a:lnTo>
                <a:lnTo>
                  <a:pt x="43040" y="60261"/>
                </a:lnTo>
                <a:lnTo>
                  <a:pt x="33110" y="60261"/>
                </a:lnTo>
                <a:lnTo>
                  <a:pt x="19059" y="39603"/>
                </a:lnTo>
                <a:close/>
              </a:path>
              <a:path w="615950" h="85725">
                <a:moveTo>
                  <a:pt x="66128" y="17950"/>
                </a:moveTo>
                <a:lnTo>
                  <a:pt x="61708" y="17950"/>
                </a:lnTo>
                <a:lnTo>
                  <a:pt x="33110" y="60261"/>
                </a:lnTo>
                <a:lnTo>
                  <a:pt x="43040" y="60261"/>
                </a:lnTo>
                <a:lnTo>
                  <a:pt x="57106" y="39603"/>
                </a:lnTo>
                <a:lnTo>
                  <a:pt x="66128" y="39603"/>
                </a:lnTo>
                <a:lnTo>
                  <a:pt x="66128" y="17950"/>
                </a:lnTo>
                <a:close/>
              </a:path>
              <a:path w="615950" h="85725">
                <a:moveTo>
                  <a:pt x="124405" y="17950"/>
                </a:moveTo>
                <a:lnTo>
                  <a:pt x="95177" y="17950"/>
                </a:lnTo>
                <a:lnTo>
                  <a:pt x="89583" y="20027"/>
                </a:lnTo>
                <a:lnTo>
                  <a:pt x="85702" y="24174"/>
                </a:lnTo>
                <a:lnTo>
                  <a:pt x="81824" y="28235"/>
                </a:lnTo>
                <a:lnTo>
                  <a:pt x="79931" y="33196"/>
                </a:lnTo>
                <a:lnTo>
                  <a:pt x="79931" y="48082"/>
                </a:lnTo>
                <a:lnTo>
                  <a:pt x="84532" y="56019"/>
                </a:lnTo>
                <a:lnTo>
                  <a:pt x="94183" y="58817"/>
                </a:lnTo>
                <a:lnTo>
                  <a:pt x="77853" y="84618"/>
                </a:lnTo>
                <a:lnTo>
                  <a:pt x="88859" y="84618"/>
                </a:lnTo>
                <a:lnTo>
                  <a:pt x="103745" y="59990"/>
                </a:lnTo>
                <a:lnTo>
                  <a:pt x="108165" y="59990"/>
                </a:lnTo>
                <a:lnTo>
                  <a:pt x="112137" y="59630"/>
                </a:lnTo>
                <a:lnTo>
                  <a:pt x="115473" y="58997"/>
                </a:lnTo>
                <a:lnTo>
                  <a:pt x="124405" y="58997"/>
                </a:lnTo>
                <a:lnTo>
                  <a:pt x="124405" y="51509"/>
                </a:lnTo>
                <a:lnTo>
                  <a:pt x="94183" y="51509"/>
                </a:lnTo>
                <a:lnTo>
                  <a:pt x="89132" y="47271"/>
                </a:lnTo>
                <a:lnTo>
                  <a:pt x="89132" y="31572"/>
                </a:lnTo>
                <a:lnTo>
                  <a:pt x="93643" y="26521"/>
                </a:lnTo>
                <a:lnTo>
                  <a:pt x="124405" y="26521"/>
                </a:lnTo>
                <a:lnTo>
                  <a:pt x="124405" y="17950"/>
                </a:lnTo>
                <a:close/>
              </a:path>
              <a:path w="615950" h="85725">
                <a:moveTo>
                  <a:pt x="124405" y="58997"/>
                </a:moveTo>
                <a:lnTo>
                  <a:pt x="115473" y="58997"/>
                </a:lnTo>
                <a:lnTo>
                  <a:pt x="115473" y="84618"/>
                </a:lnTo>
                <a:lnTo>
                  <a:pt x="124405" y="84618"/>
                </a:lnTo>
                <a:lnTo>
                  <a:pt x="124405" y="58997"/>
                </a:lnTo>
                <a:close/>
              </a:path>
              <a:path w="615950" h="85725">
                <a:moveTo>
                  <a:pt x="124405" y="26521"/>
                </a:moveTo>
                <a:lnTo>
                  <a:pt x="115473" y="26521"/>
                </a:lnTo>
                <a:lnTo>
                  <a:pt x="115473" y="50609"/>
                </a:lnTo>
                <a:lnTo>
                  <a:pt x="112676" y="51239"/>
                </a:lnTo>
                <a:lnTo>
                  <a:pt x="108979" y="51509"/>
                </a:lnTo>
                <a:lnTo>
                  <a:pt x="124405" y="51509"/>
                </a:lnTo>
                <a:lnTo>
                  <a:pt x="124405" y="26521"/>
                </a:lnTo>
                <a:close/>
              </a:path>
              <a:path w="615950" h="85725">
                <a:moveTo>
                  <a:pt x="177628" y="16780"/>
                </a:moveTo>
                <a:lnTo>
                  <a:pt x="171583" y="16780"/>
                </a:lnTo>
                <a:lnTo>
                  <a:pt x="164681" y="17390"/>
                </a:lnTo>
                <a:lnTo>
                  <a:pt x="137661" y="44270"/>
                </a:lnTo>
                <a:lnTo>
                  <a:pt x="137034" y="51509"/>
                </a:lnTo>
                <a:lnTo>
                  <a:pt x="137658" y="58667"/>
                </a:lnTo>
                <a:lnTo>
                  <a:pt x="171314" y="85611"/>
                </a:lnTo>
                <a:lnTo>
                  <a:pt x="180181" y="84574"/>
                </a:lnTo>
                <a:lnTo>
                  <a:pt x="188194" y="81641"/>
                </a:lnTo>
                <a:lnTo>
                  <a:pt x="195074" y="77085"/>
                </a:lnTo>
                <a:lnTo>
                  <a:pt x="195199" y="76950"/>
                </a:lnTo>
                <a:lnTo>
                  <a:pt x="164458" y="76950"/>
                </a:lnTo>
                <a:lnTo>
                  <a:pt x="158414" y="74603"/>
                </a:lnTo>
                <a:lnTo>
                  <a:pt x="153544" y="69822"/>
                </a:lnTo>
                <a:lnTo>
                  <a:pt x="148760" y="65041"/>
                </a:lnTo>
                <a:lnTo>
                  <a:pt x="146325" y="58997"/>
                </a:lnTo>
                <a:lnTo>
                  <a:pt x="146325" y="44114"/>
                </a:lnTo>
                <a:lnTo>
                  <a:pt x="148760" y="37886"/>
                </a:lnTo>
                <a:lnTo>
                  <a:pt x="158685" y="27965"/>
                </a:lnTo>
                <a:lnTo>
                  <a:pt x="164638" y="25528"/>
                </a:lnTo>
                <a:lnTo>
                  <a:pt x="195846" y="25528"/>
                </a:lnTo>
                <a:lnTo>
                  <a:pt x="193507" y="23454"/>
                </a:lnTo>
                <a:lnTo>
                  <a:pt x="188362" y="20836"/>
                </a:lnTo>
                <a:lnTo>
                  <a:pt x="183222" y="18134"/>
                </a:lnTo>
                <a:lnTo>
                  <a:pt x="177628" y="16780"/>
                </a:lnTo>
                <a:close/>
              </a:path>
              <a:path w="615950" h="85725">
                <a:moveTo>
                  <a:pt x="194047" y="65675"/>
                </a:moveTo>
                <a:lnTo>
                  <a:pt x="188633" y="72619"/>
                </a:lnTo>
                <a:lnTo>
                  <a:pt x="180695" y="76950"/>
                </a:lnTo>
                <a:lnTo>
                  <a:pt x="195199" y="76950"/>
                </a:lnTo>
                <a:lnTo>
                  <a:pt x="200541" y="71175"/>
                </a:lnTo>
                <a:lnTo>
                  <a:pt x="194047" y="65675"/>
                </a:lnTo>
                <a:close/>
              </a:path>
              <a:path w="615950" h="85725">
                <a:moveTo>
                  <a:pt x="195846" y="25528"/>
                </a:moveTo>
                <a:lnTo>
                  <a:pt x="180695" y="25528"/>
                </a:lnTo>
                <a:lnTo>
                  <a:pt x="188003" y="29319"/>
                </a:lnTo>
                <a:lnTo>
                  <a:pt x="193687" y="36987"/>
                </a:lnTo>
                <a:lnTo>
                  <a:pt x="200361" y="31393"/>
                </a:lnTo>
                <a:lnTo>
                  <a:pt x="197474" y="26972"/>
                </a:lnTo>
                <a:lnTo>
                  <a:pt x="195846" y="25528"/>
                </a:lnTo>
                <a:close/>
              </a:path>
              <a:path w="615950" h="85725">
                <a:moveTo>
                  <a:pt x="220388" y="17950"/>
                </a:moveTo>
                <a:lnTo>
                  <a:pt x="211277" y="17950"/>
                </a:lnTo>
                <a:lnTo>
                  <a:pt x="211277" y="84618"/>
                </a:lnTo>
                <a:lnTo>
                  <a:pt x="220388" y="84618"/>
                </a:lnTo>
                <a:lnTo>
                  <a:pt x="220388" y="54756"/>
                </a:lnTo>
                <a:lnTo>
                  <a:pt x="262879" y="54756"/>
                </a:lnTo>
                <a:lnTo>
                  <a:pt x="262879" y="46098"/>
                </a:lnTo>
                <a:lnTo>
                  <a:pt x="220388" y="46098"/>
                </a:lnTo>
                <a:lnTo>
                  <a:pt x="220388" y="17950"/>
                </a:lnTo>
                <a:close/>
              </a:path>
              <a:path w="615950" h="85725">
                <a:moveTo>
                  <a:pt x="262879" y="54756"/>
                </a:moveTo>
                <a:lnTo>
                  <a:pt x="253857" y="54756"/>
                </a:lnTo>
                <a:lnTo>
                  <a:pt x="253857" y="84618"/>
                </a:lnTo>
                <a:lnTo>
                  <a:pt x="262879" y="84618"/>
                </a:lnTo>
                <a:lnTo>
                  <a:pt x="262879" y="54756"/>
                </a:lnTo>
                <a:close/>
              </a:path>
              <a:path w="615950" h="85725">
                <a:moveTo>
                  <a:pt x="262879" y="17950"/>
                </a:moveTo>
                <a:lnTo>
                  <a:pt x="253857" y="17950"/>
                </a:lnTo>
                <a:lnTo>
                  <a:pt x="253857" y="46098"/>
                </a:lnTo>
                <a:lnTo>
                  <a:pt x="262879" y="46098"/>
                </a:lnTo>
                <a:lnTo>
                  <a:pt x="262879" y="17950"/>
                </a:lnTo>
                <a:close/>
              </a:path>
              <a:path w="615950" h="85725">
                <a:moveTo>
                  <a:pt x="309791" y="16780"/>
                </a:moveTo>
                <a:lnTo>
                  <a:pt x="277846" y="38249"/>
                </a:lnTo>
                <a:lnTo>
                  <a:pt x="275332" y="51688"/>
                </a:lnTo>
                <a:lnTo>
                  <a:pt x="275907" y="58180"/>
                </a:lnTo>
                <a:lnTo>
                  <a:pt x="309520" y="85702"/>
                </a:lnTo>
                <a:lnTo>
                  <a:pt x="316489" y="85076"/>
                </a:lnTo>
                <a:lnTo>
                  <a:pt x="322917" y="83198"/>
                </a:lnTo>
                <a:lnTo>
                  <a:pt x="328804" y="80068"/>
                </a:lnTo>
                <a:lnTo>
                  <a:pt x="332607" y="76950"/>
                </a:lnTo>
                <a:lnTo>
                  <a:pt x="302666" y="76950"/>
                </a:lnTo>
                <a:lnTo>
                  <a:pt x="296712" y="74513"/>
                </a:lnTo>
                <a:lnTo>
                  <a:pt x="291931" y="69642"/>
                </a:lnTo>
                <a:lnTo>
                  <a:pt x="287147" y="64681"/>
                </a:lnTo>
                <a:lnTo>
                  <a:pt x="284749" y="58727"/>
                </a:lnTo>
                <a:lnTo>
                  <a:pt x="284713" y="44114"/>
                </a:lnTo>
                <a:lnTo>
                  <a:pt x="287147" y="38070"/>
                </a:lnTo>
                <a:lnTo>
                  <a:pt x="296892" y="28145"/>
                </a:lnTo>
                <a:lnTo>
                  <a:pt x="302846" y="25618"/>
                </a:lnTo>
                <a:lnTo>
                  <a:pt x="332526" y="25618"/>
                </a:lnTo>
                <a:lnTo>
                  <a:pt x="328820" y="22525"/>
                </a:lnTo>
                <a:lnTo>
                  <a:pt x="322985" y="19339"/>
                </a:lnTo>
                <a:lnTo>
                  <a:pt x="316641" y="17421"/>
                </a:lnTo>
                <a:lnTo>
                  <a:pt x="309791" y="16780"/>
                </a:lnTo>
                <a:close/>
              </a:path>
              <a:path w="615950" h="85725">
                <a:moveTo>
                  <a:pt x="332526" y="25618"/>
                </a:moveTo>
                <a:lnTo>
                  <a:pt x="316829" y="25618"/>
                </a:lnTo>
                <a:lnTo>
                  <a:pt x="322783" y="28055"/>
                </a:lnTo>
                <a:lnTo>
                  <a:pt x="332525" y="37976"/>
                </a:lnTo>
                <a:lnTo>
                  <a:pt x="334962" y="44114"/>
                </a:lnTo>
                <a:lnTo>
                  <a:pt x="334962" y="58727"/>
                </a:lnTo>
                <a:lnTo>
                  <a:pt x="332525" y="64771"/>
                </a:lnTo>
                <a:lnTo>
                  <a:pt x="327654" y="69642"/>
                </a:lnTo>
                <a:lnTo>
                  <a:pt x="322873" y="74513"/>
                </a:lnTo>
                <a:lnTo>
                  <a:pt x="316919" y="76950"/>
                </a:lnTo>
                <a:lnTo>
                  <a:pt x="332607" y="76950"/>
                </a:lnTo>
                <a:lnTo>
                  <a:pt x="344343" y="51329"/>
                </a:lnTo>
                <a:lnTo>
                  <a:pt x="343702" y="44479"/>
                </a:lnTo>
                <a:lnTo>
                  <a:pt x="341818" y="38249"/>
                </a:lnTo>
                <a:lnTo>
                  <a:pt x="341696" y="37976"/>
                </a:lnTo>
                <a:lnTo>
                  <a:pt x="338596" y="32301"/>
                </a:lnTo>
                <a:lnTo>
                  <a:pt x="334148" y="26972"/>
                </a:lnTo>
                <a:lnTo>
                  <a:pt x="332526" y="25618"/>
                </a:lnTo>
                <a:close/>
              </a:path>
              <a:path w="615950" h="85725">
                <a:moveTo>
                  <a:pt x="371134" y="0"/>
                </a:moveTo>
                <a:lnTo>
                  <a:pt x="366354" y="5231"/>
                </a:lnTo>
                <a:lnTo>
                  <a:pt x="371314" y="11455"/>
                </a:lnTo>
                <a:lnTo>
                  <a:pt x="377270" y="14522"/>
                </a:lnTo>
                <a:lnTo>
                  <a:pt x="391072" y="14522"/>
                </a:lnTo>
                <a:lnTo>
                  <a:pt x="397116" y="11455"/>
                </a:lnTo>
                <a:lnTo>
                  <a:pt x="400544" y="7305"/>
                </a:lnTo>
                <a:lnTo>
                  <a:pt x="379522" y="7305"/>
                </a:lnTo>
                <a:lnTo>
                  <a:pt x="375196" y="4871"/>
                </a:lnTo>
                <a:lnTo>
                  <a:pt x="371134" y="0"/>
                </a:lnTo>
                <a:close/>
              </a:path>
              <a:path w="615950" h="85725">
                <a:moveTo>
                  <a:pt x="397296" y="0"/>
                </a:moveTo>
                <a:lnTo>
                  <a:pt x="393325" y="4871"/>
                </a:lnTo>
                <a:lnTo>
                  <a:pt x="388998" y="7305"/>
                </a:lnTo>
                <a:lnTo>
                  <a:pt x="400544" y="7305"/>
                </a:lnTo>
                <a:lnTo>
                  <a:pt x="402257" y="5231"/>
                </a:lnTo>
                <a:lnTo>
                  <a:pt x="397296" y="0"/>
                </a:lnTo>
                <a:close/>
              </a:path>
              <a:path w="615950" h="85725">
                <a:moveTo>
                  <a:pt x="365720" y="17950"/>
                </a:moveTo>
                <a:lnTo>
                  <a:pt x="356788" y="17950"/>
                </a:lnTo>
                <a:lnTo>
                  <a:pt x="356788" y="84618"/>
                </a:lnTo>
                <a:lnTo>
                  <a:pt x="362113" y="84618"/>
                </a:lnTo>
                <a:lnTo>
                  <a:pt x="374976" y="68199"/>
                </a:lnTo>
                <a:lnTo>
                  <a:pt x="365720" y="68199"/>
                </a:lnTo>
                <a:lnTo>
                  <a:pt x="365720" y="17950"/>
                </a:lnTo>
                <a:close/>
              </a:path>
              <a:path w="615950" h="85725">
                <a:moveTo>
                  <a:pt x="410194" y="34639"/>
                </a:moveTo>
                <a:lnTo>
                  <a:pt x="401266" y="34639"/>
                </a:lnTo>
                <a:lnTo>
                  <a:pt x="401266" y="84618"/>
                </a:lnTo>
                <a:lnTo>
                  <a:pt x="410194" y="84618"/>
                </a:lnTo>
                <a:lnTo>
                  <a:pt x="410194" y="34639"/>
                </a:lnTo>
                <a:close/>
              </a:path>
              <a:path w="615950" h="85725">
                <a:moveTo>
                  <a:pt x="410194" y="17950"/>
                </a:moveTo>
                <a:lnTo>
                  <a:pt x="405143" y="17950"/>
                </a:lnTo>
                <a:lnTo>
                  <a:pt x="365720" y="68199"/>
                </a:lnTo>
                <a:lnTo>
                  <a:pt x="374976" y="68199"/>
                </a:lnTo>
                <a:lnTo>
                  <a:pt x="401266" y="34639"/>
                </a:lnTo>
                <a:lnTo>
                  <a:pt x="410194" y="34639"/>
                </a:lnTo>
                <a:lnTo>
                  <a:pt x="410194" y="17950"/>
                </a:lnTo>
                <a:close/>
              </a:path>
              <a:path w="615950" h="85725">
                <a:moveTo>
                  <a:pt x="485705" y="16780"/>
                </a:moveTo>
                <a:lnTo>
                  <a:pt x="479661" y="16780"/>
                </a:lnTo>
                <a:lnTo>
                  <a:pt x="472759" y="17390"/>
                </a:lnTo>
                <a:lnTo>
                  <a:pt x="445739" y="44270"/>
                </a:lnTo>
                <a:lnTo>
                  <a:pt x="445112" y="51509"/>
                </a:lnTo>
                <a:lnTo>
                  <a:pt x="445736" y="58667"/>
                </a:lnTo>
                <a:lnTo>
                  <a:pt x="479390" y="85611"/>
                </a:lnTo>
                <a:lnTo>
                  <a:pt x="488258" y="84574"/>
                </a:lnTo>
                <a:lnTo>
                  <a:pt x="496271" y="81641"/>
                </a:lnTo>
                <a:lnTo>
                  <a:pt x="503151" y="77085"/>
                </a:lnTo>
                <a:lnTo>
                  <a:pt x="503276" y="76950"/>
                </a:lnTo>
                <a:lnTo>
                  <a:pt x="472536" y="76950"/>
                </a:lnTo>
                <a:lnTo>
                  <a:pt x="466492" y="74603"/>
                </a:lnTo>
                <a:lnTo>
                  <a:pt x="461620" y="69822"/>
                </a:lnTo>
                <a:lnTo>
                  <a:pt x="456836" y="65041"/>
                </a:lnTo>
                <a:lnTo>
                  <a:pt x="454403" y="58997"/>
                </a:lnTo>
                <a:lnTo>
                  <a:pt x="454403" y="44114"/>
                </a:lnTo>
                <a:lnTo>
                  <a:pt x="456836" y="37886"/>
                </a:lnTo>
                <a:lnTo>
                  <a:pt x="466761" y="27965"/>
                </a:lnTo>
                <a:lnTo>
                  <a:pt x="472716" y="25528"/>
                </a:lnTo>
                <a:lnTo>
                  <a:pt x="503923" y="25528"/>
                </a:lnTo>
                <a:lnTo>
                  <a:pt x="501585" y="23454"/>
                </a:lnTo>
                <a:lnTo>
                  <a:pt x="496440" y="20836"/>
                </a:lnTo>
                <a:lnTo>
                  <a:pt x="491299" y="18134"/>
                </a:lnTo>
                <a:lnTo>
                  <a:pt x="485705" y="16780"/>
                </a:lnTo>
                <a:close/>
              </a:path>
              <a:path w="615950" h="85725">
                <a:moveTo>
                  <a:pt x="502124" y="65675"/>
                </a:moveTo>
                <a:lnTo>
                  <a:pt x="496710" y="72619"/>
                </a:lnTo>
                <a:lnTo>
                  <a:pt x="488772" y="76950"/>
                </a:lnTo>
                <a:lnTo>
                  <a:pt x="503276" y="76950"/>
                </a:lnTo>
                <a:lnTo>
                  <a:pt x="508619" y="71175"/>
                </a:lnTo>
                <a:lnTo>
                  <a:pt x="502124" y="65675"/>
                </a:lnTo>
                <a:close/>
              </a:path>
              <a:path w="615950" h="85725">
                <a:moveTo>
                  <a:pt x="503923" y="25528"/>
                </a:moveTo>
                <a:lnTo>
                  <a:pt x="488772" y="25528"/>
                </a:lnTo>
                <a:lnTo>
                  <a:pt x="496079" y="29319"/>
                </a:lnTo>
                <a:lnTo>
                  <a:pt x="501764" y="36987"/>
                </a:lnTo>
                <a:lnTo>
                  <a:pt x="508439" y="31393"/>
                </a:lnTo>
                <a:lnTo>
                  <a:pt x="505551" y="26972"/>
                </a:lnTo>
                <a:lnTo>
                  <a:pt x="503923" y="25528"/>
                </a:lnTo>
                <a:close/>
              </a:path>
              <a:path w="615950" h="85725">
                <a:moveTo>
                  <a:pt x="560854" y="17950"/>
                </a:moveTo>
                <a:lnTo>
                  <a:pt x="519353" y="17950"/>
                </a:lnTo>
                <a:lnTo>
                  <a:pt x="519353" y="84618"/>
                </a:lnTo>
                <a:lnTo>
                  <a:pt x="560854" y="84618"/>
                </a:lnTo>
                <a:lnTo>
                  <a:pt x="560854" y="76046"/>
                </a:lnTo>
                <a:lnTo>
                  <a:pt x="528375" y="76046"/>
                </a:lnTo>
                <a:lnTo>
                  <a:pt x="528375" y="55030"/>
                </a:lnTo>
                <a:lnTo>
                  <a:pt x="558417" y="55030"/>
                </a:lnTo>
                <a:lnTo>
                  <a:pt x="558417" y="46457"/>
                </a:lnTo>
                <a:lnTo>
                  <a:pt x="528375" y="46457"/>
                </a:lnTo>
                <a:lnTo>
                  <a:pt x="528375" y="26521"/>
                </a:lnTo>
                <a:lnTo>
                  <a:pt x="560854" y="26521"/>
                </a:lnTo>
                <a:lnTo>
                  <a:pt x="560854" y="17950"/>
                </a:lnTo>
                <a:close/>
              </a:path>
              <a:path w="615950" h="85725">
                <a:moveTo>
                  <a:pt x="595947" y="26701"/>
                </a:moveTo>
                <a:lnTo>
                  <a:pt x="586926" y="26701"/>
                </a:lnTo>
                <a:lnTo>
                  <a:pt x="586926" y="84618"/>
                </a:lnTo>
                <a:lnTo>
                  <a:pt x="595947" y="84618"/>
                </a:lnTo>
                <a:lnTo>
                  <a:pt x="595947" y="26701"/>
                </a:lnTo>
                <a:close/>
              </a:path>
              <a:path w="615950" h="85725">
                <a:moveTo>
                  <a:pt x="615704" y="17950"/>
                </a:moveTo>
                <a:lnTo>
                  <a:pt x="567169" y="17950"/>
                </a:lnTo>
                <a:lnTo>
                  <a:pt x="567169" y="26701"/>
                </a:lnTo>
                <a:lnTo>
                  <a:pt x="615704" y="26701"/>
                </a:lnTo>
                <a:lnTo>
                  <a:pt x="615704" y="1795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4130" y="5263760"/>
            <a:ext cx="1286510" cy="85725"/>
          </a:xfrm>
          <a:custGeom>
            <a:avLst/>
            <a:gdLst/>
            <a:ahLst/>
            <a:cxnLst/>
            <a:rect l="l" t="t" r="r" b="b"/>
            <a:pathLst>
              <a:path w="1286510" h="85725">
                <a:moveTo>
                  <a:pt x="9110" y="17950"/>
                </a:moveTo>
                <a:lnTo>
                  <a:pt x="0" y="17950"/>
                </a:lnTo>
                <a:lnTo>
                  <a:pt x="0" y="84618"/>
                </a:lnTo>
                <a:lnTo>
                  <a:pt x="9110" y="84618"/>
                </a:lnTo>
                <a:lnTo>
                  <a:pt x="9110" y="54756"/>
                </a:lnTo>
                <a:lnTo>
                  <a:pt x="51601" y="54756"/>
                </a:lnTo>
                <a:lnTo>
                  <a:pt x="51601" y="46098"/>
                </a:lnTo>
                <a:lnTo>
                  <a:pt x="9110" y="46098"/>
                </a:lnTo>
                <a:lnTo>
                  <a:pt x="9110" y="17950"/>
                </a:lnTo>
                <a:close/>
              </a:path>
              <a:path w="1286510" h="85725">
                <a:moveTo>
                  <a:pt x="51601" y="54756"/>
                </a:moveTo>
                <a:lnTo>
                  <a:pt x="42580" y="54756"/>
                </a:lnTo>
                <a:lnTo>
                  <a:pt x="42580" y="84618"/>
                </a:lnTo>
                <a:lnTo>
                  <a:pt x="51601" y="84618"/>
                </a:lnTo>
                <a:lnTo>
                  <a:pt x="51601" y="54756"/>
                </a:lnTo>
                <a:close/>
              </a:path>
              <a:path w="1286510" h="85725">
                <a:moveTo>
                  <a:pt x="51601" y="17950"/>
                </a:moveTo>
                <a:lnTo>
                  <a:pt x="42580" y="17950"/>
                </a:lnTo>
                <a:lnTo>
                  <a:pt x="42580" y="46098"/>
                </a:lnTo>
                <a:lnTo>
                  <a:pt x="51601" y="46098"/>
                </a:lnTo>
                <a:lnTo>
                  <a:pt x="51601" y="17950"/>
                </a:lnTo>
                <a:close/>
              </a:path>
              <a:path w="1286510" h="85725">
                <a:moveTo>
                  <a:pt x="109881" y="17950"/>
                </a:moveTo>
                <a:lnTo>
                  <a:pt x="68381" y="17950"/>
                </a:lnTo>
                <a:lnTo>
                  <a:pt x="68381" y="84618"/>
                </a:lnTo>
                <a:lnTo>
                  <a:pt x="109881" y="84618"/>
                </a:lnTo>
                <a:lnTo>
                  <a:pt x="109881" y="76046"/>
                </a:lnTo>
                <a:lnTo>
                  <a:pt x="77402" y="76046"/>
                </a:lnTo>
                <a:lnTo>
                  <a:pt x="77402" y="55030"/>
                </a:lnTo>
                <a:lnTo>
                  <a:pt x="107444" y="55030"/>
                </a:lnTo>
                <a:lnTo>
                  <a:pt x="107444" y="46457"/>
                </a:lnTo>
                <a:lnTo>
                  <a:pt x="77402" y="46457"/>
                </a:lnTo>
                <a:lnTo>
                  <a:pt x="77402" y="26521"/>
                </a:lnTo>
                <a:lnTo>
                  <a:pt x="109881" y="26521"/>
                </a:lnTo>
                <a:lnTo>
                  <a:pt x="109881" y="17950"/>
                </a:lnTo>
                <a:close/>
              </a:path>
              <a:path w="1286510" h="85725">
                <a:moveTo>
                  <a:pt x="126387" y="17950"/>
                </a:moveTo>
                <a:lnTo>
                  <a:pt x="115836" y="17950"/>
                </a:lnTo>
                <a:lnTo>
                  <a:pt x="142807" y="50429"/>
                </a:lnTo>
                <a:lnTo>
                  <a:pt x="114753" y="84618"/>
                </a:lnTo>
                <a:lnTo>
                  <a:pt x="125848" y="84618"/>
                </a:lnTo>
                <a:lnTo>
                  <a:pt x="150475" y="54126"/>
                </a:lnTo>
                <a:lnTo>
                  <a:pt x="170019" y="54126"/>
                </a:lnTo>
                <a:lnTo>
                  <a:pt x="166985" y="50429"/>
                </a:lnTo>
                <a:lnTo>
                  <a:pt x="169984" y="46818"/>
                </a:lnTo>
                <a:lnTo>
                  <a:pt x="150475" y="46818"/>
                </a:lnTo>
                <a:lnTo>
                  <a:pt x="126387" y="17950"/>
                </a:lnTo>
                <a:close/>
              </a:path>
              <a:path w="1286510" h="85725">
                <a:moveTo>
                  <a:pt x="159317" y="54126"/>
                </a:moveTo>
                <a:lnTo>
                  <a:pt x="150475" y="54126"/>
                </a:lnTo>
                <a:lnTo>
                  <a:pt x="150475" y="84618"/>
                </a:lnTo>
                <a:lnTo>
                  <a:pt x="159317" y="84618"/>
                </a:lnTo>
                <a:lnTo>
                  <a:pt x="159317" y="54126"/>
                </a:lnTo>
                <a:close/>
              </a:path>
              <a:path w="1286510" h="85725">
                <a:moveTo>
                  <a:pt x="170019" y="54126"/>
                </a:moveTo>
                <a:lnTo>
                  <a:pt x="159317" y="54126"/>
                </a:lnTo>
                <a:lnTo>
                  <a:pt x="183945" y="84618"/>
                </a:lnTo>
                <a:lnTo>
                  <a:pt x="195040" y="84618"/>
                </a:lnTo>
                <a:lnTo>
                  <a:pt x="170019" y="54126"/>
                </a:lnTo>
                <a:close/>
              </a:path>
              <a:path w="1286510" h="85725">
                <a:moveTo>
                  <a:pt x="159317" y="17950"/>
                </a:moveTo>
                <a:lnTo>
                  <a:pt x="150475" y="17950"/>
                </a:lnTo>
                <a:lnTo>
                  <a:pt x="150475" y="46818"/>
                </a:lnTo>
                <a:lnTo>
                  <a:pt x="159317" y="46818"/>
                </a:lnTo>
                <a:lnTo>
                  <a:pt x="159317" y="17950"/>
                </a:lnTo>
                <a:close/>
              </a:path>
              <a:path w="1286510" h="85725">
                <a:moveTo>
                  <a:pt x="193960" y="17950"/>
                </a:moveTo>
                <a:lnTo>
                  <a:pt x="183404" y="17950"/>
                </a:lnTo>
                <a:lnTo>
                  <a:pt x="159317" y="46818"/>
                </a:lnTo>
                <a:lnTo>
                  <a:pt x="169984" y="46818"/>
                </a:lnTo>
                <a:lnTo>
                  <a:pt x="193960" y="17950"/>
                </a:lnTo>
                <a:close/>
              </a:path>
              <a:path w="1286510" h="85725">
                <a:moveTo>
                  <a:pt x="212270" y="17950"/>
                </a:moveTo>
                <a:lnTo>
                  <a:pt x="203158" y="17950"/>
                </a:lnTo>
                <a:lnTo>
                  <a:pt x="203158" y="84618"/>
                </a:lnTo>
                <a:lnTo>
                  <a:pt x="212270" y="84618"/>
                </a:lnTo>
                <a:lnTo>
                  <a:pt x="212270" y="54756"/>
                </a:lnTo>
                <a:lnTo>
                  <a:pt x="254760" y="54756"/>
                </a:lnTo>
                <a:lnTo>
                  <a:pt x="254760" y="46098"/>
                </a:lnTo>
                <a:lnTo>
                  <a:pt x="212270" y="46098"/>
                </a:lnTo>
                <a:lnTo>
                  <a:pt x="212270" y="17950"/>
                </a:lnTo>
                <a:close/>
              </a:path>
              <a:path w="1286510" h="85725">
                <a:moveTo>
                  <a:pt x="254760" y="54756"/>
                </a:moveTo>
                <a:lnTo>
                  <a:pt x="245738" y="54756"/>
                </a:lnTo>
                <a:lnTo>
                  <a:pt x="245738" y="84618"/>
                </a:lnTo>
                <a:lnTo>
                  <a:pt x="254760" y="84618"/>
                </a:lnTo>
                <a:lnTo>
                  <a:pt x="254760" y="54756"/>
                </a:lnTo>
                <a:close/>
              </a:path>
              <a:path w="1286510" h="85725">
                <a:moveTo>
                  <a:pt x="254760" y="17950"/>
                </a:moveTo>
                <a:lnTo>
                  <a:pt x="245738" y="17950"/>
                </a:lnTo>
                <a:lnTo>
                  <a:pt x="245738" y="46098"/>
                </a:lnTo>
                <a:lnTo>
                  <a:pt x="254760" y="46098"/>
                </a:lnTo>
                <a:lnTo>
                  <a:pt x="254760" y="17950"/>
                </a:lnTo>
                <a:close/>
              </a:path>
              <a:path w="1286510" h="85725">
                <a:moveTo>
                  <a:pt x="280652" y="17950"/>
                </a:moveTo>
                <a:lnTo>
                  <a:pt x="271724" y="17950"/>
                </a:lnTo>
                <a:lnTo>
                  <a:pt x="271724" y="84618"/>
                </a:lnTo>
                <a:lnTo>
                  <a:pt x="303025" y="84618"/>
                </a:lnTo>
                <a:lnTo>
                  <a:pt x="308710" y="82635"/>
                </a:lnTo>
                <a:lnTo>
                  <a:pt x="312587" y="78573"/>
                </a:lnTo>
                <a:lnTo>
                  <a:pt x="314970" y="76136"/>
                </a:lnTo>
                <a:lnTo>
                  <a:pt x="280652" y="76136"/>
                </a:lnTo>
                <a:lnTo>
                  <a:pt x="280652" y="50429"/>
                </a:lnTo>
                <a:lnTo>
                  <a:pt x="314434" y="50429"/>
                </a:lnTo>
                <a:lnTo>
                  <a:pt x="310963" y="45194"/>
                </a:lnTo>
                <a:lnTo>
                  <a:pt x="304199" y="41948"/>
                </a:lnTo>
                <a:lnTo>
                  <a:pt x="280652" y="41948"/>
                </a:lnTo>
                <a:lnTo>
                  <a:pt x="280652" y="17950"/>
                </a:lnTo>
                <a:close/>
              </a:path>
              <a:path w="1286510" h="85725">
                <a:moveTo>
                  <a:pt x="314434" y="50429"/>
                </a:moveTo>
                <a:lnTo>
                  <a:pt x="304648" y="50429"/>
                </a:lnTo>
                <a:lnTo>
                  <a:pt x="309250" y="56019"/>
                </a:lnTo>
                <a:lnTo>
                  <a:pt x="309250" y="70816"/>
                </a:lnTo>
                <a:lnTo>
                  <a:pt x="304018" y="76136"/>
                </a:lnTo>
                <a:lnTo>
                  <a:pt x="314970" y="76136"/>
                </a:lnTo>
                <a:lnTo>
                  <a:pt x="316557" y="74513"/>
                </a:lnTo>
                <a:lnTo>
                  <a:pt x="318541" y="69552"/>
                </a:lnTo>
                <a:lnTo>
                  <a:pt x="318541" y="59086"/>
                </a:lnTo>
                <a:lnTo>
                  <a:pt x="317367" y="54665"/>
                </a:lnTo>
                <a:lnTo>
                  <a:pt x="314434" y="50429"/>
                </a:lnTo>
                <a:close/>
              </a:path>
              <a:path w="1286510" h="85725">
                <a:moveTo>
                  <a:pt x="336585" y="17950"/>
                </a:moveTo>
                <a:lnTo>
                  <a:pt x="327563" y="17950"/>
                </a:lnTo>
                <a:lnTo>
                  <a:pt x="327563" y="84618"/>
                </a:lnTo>
                <a:lnTo>
                  <a:pt x="336585" y="84618"/>
                </a:lnTo>
                <a:lnTo>
                  <a:pt x="336585" y="17950"/>
                </a:lnTo>
                <a:close/>
              </a:path>
              <a:path w="1286510" h="85725">
                <a:moveTo>
                  <a:pt x="394865" y="17950"/>
                </a:moveTo>
                <a:lnTo>
                  <a:pt x="353364" y="17950"/>
                </a:lnTo>
                <a:lnTo>
                  <a:pt x="353364" y="84618"/>
                </a:lnTo>
                <a:lnTo>
                  <a:pt x="394865" y="84618"/>
                </a:lnTo>
                <a:lnTo>
                  <a:pt x="394865" y="76046"/>
                </a:lnTo>
                <a:lnTo>
                  <a:pt x="362385" y="76046"/>
                </a:lnTo>
                <a:lnTo>
                  <a:pt x="362385" y="55030"/>
                </a:lnTo>
                <a:lnTo>
                  <a:pt x="392428" y="55030"/>
                </a:lnTo>
                <a:lnTo>
                  <a:pt x="392428" y="46457"/>
                </a:lnTo>
                <a:lnTo>
                  <a:pt x="362385" y="46457"/>
                </a:lnTo>
                <a:lnTo>
                  <a:pt x="362385" y="26521"/>
                </a:lnTo>
                <a:lnTo>
                  <a:pt x="394865" y="26521"/>
                </a:lnTo>
                <a:lnTo>
                  <a:pt x="394865" y="17950"/>
                </a:lnTo>
                <a:close/>
              </a:path>
              <a:path w="1286510" h="85725">
                <a:moveTo>
                  <a:pt x="466944" y="16780"/>
                </a:moveTo>
                <a:lnTo>
                  <a:pt x="460900" y="16780"/>
                </a:lnTo>
                <a:lnTo>
                  <a:pt x="453998" y="17390"/>
                </a:lnTo>
                <a:lnTo>
                  <a:pt x="426977" y="44270"/>
                </a:lnTo>
                <a:lnTo>
                  <a:pt x="426350" y="51508"/>
                </a:lnTo>
                <a:lnTo>
                  <a:pt x="426974" y="58667"/>
                </a:lnTo>
                <a:lnTo>
                  <a:pt x="460630" y="85611"/>
                </a:lnTo>
                <a:lnTo>
                  <a:pt x="469497" y="84574"/>
                </a:lnTo>
                <a:lnTo>
                  <a:pt x="477510" y="81641"/>
                </a:lnTo>
                <a:lnTo>
                  <a:pt x="484390" y="77085"/>
                </a:lnTo>
                <a:lnTo>
                  <a:pt x="484515" y="76950"/>
                </a:lnTo>
                <a:lnTo>
                  <a:pt x="453776" y="76950"/>
                </a:lnTo>
                <a:lnTo>
                  <a:pt x="447730" y="74603"/>
                </a:lnTo>
                <a:lnTo>
                  <a:pt x="442860" y="69822"/>
                </a:lnTo>
                <a:lnTo>
                  <a:pt x="438076" y="65041"/>
                </a:lnTo>
                <a:lnTo>
                  <a:pt x="435643" y="58996"/>
                </a:lnTo>
                <a:lnTo>
                  <a:pt x="435643" y="44114"/>
                </a:lnTo>
                <a:lnTo>
                  <a:pt x="438076" y="37886"/>
                </a:lnTo>
                <a:lnTo>
                  <a:pt x="448001" y="27965"/>
                </a:lnTo>
                <a:lnTo>
                  <a:pt x="453956" y="25528"/>
                </a:lnTo>
                <a:lnTo>
                  <a:pt x="485163" y="25528"/>
                </a:lnTo>
                <a:lnTo>
                  <a:pt x="482824" y="23454"/>
                </a:lnTo>
                <a:lnTo>
                  <a:pt x="477680" y="20836"/>
                </a:lnTo>
                <a:lnTo>
                  <a:pt x="472539" y="18133"/>
                </a:lnTo>
                <a:lnTo>
                  <a:pt x="466944" y="16780"/>
                </a:lnTo>
                <a:close/>
              </a:path>
              <a:path w="1286510" h="85725">
                <a:moveTo>
                  <a:pt x="483364" y="65675"/>
                </a:moveTo>
                <a:lnTo>
                  <a:pt x="477949" y="72619"/>
                </a:lnTo>
                <a:lnTo>
                  <a:pt x="470011" y="76950"/>
                </a:lnTo>
                <a:lnTo>
                  <a:pt x="484515" y="76950"/>
                </a:lnTo>
                <a:lnTo>
                  <a:pt x="489858" y="71175"/>
                </a:lnTo>
                <a:lnTo>
                  <a:pt x="483364" y="65675"/>
                </a:lnTo>
                <a:close/>
              </a:path>
              <a:path w="1286510" h="85725">
                <a:moveTo>
                  <a:pt x="485163" y="25528"/>
                </a:moveTo>
                <a:lnTo>
                  <a:pt x="470011" y="25528"/>
                </a:lnTo>
                <a:lnTo>
                  <a:pt x="477319" y="29319"/>
                </a:lnTo>
                <a:lnTo>
                  <a:pt x="483003" y="36986"/>
                </a:lnTo>
                <a:lnTo>
                  <a:pt x="489678" y="31391"/>
                </a:lnTo>
                <a:lnTo>
                  <a:pt x="486791" y="26970"/>
                </a:lnTo>
                <a:lnTo>
                  <a:pt x="485163" y="25528"/>
                </a:lnTo>
                <a:close/>
              </a:path>
              <a:path w="1286510" h="85725">
                <a:moveTo>
                  <a:pt x="522248" y="26701"/>
                </a:moveTo>
                <a:lnTo>
                  <a:pt x="513226" y="26701"/>
                </a:lnTo>
                <a:lnTo>
                  <a:pt x="513226" y="84618"/>
                </a:lnTo>
                <a:lnTo>
                  <a:pt x="522248" y="84618"/>
                </a:lnTo>
                <a:lnTo>
                  <a:pt x="522248" y="26701"/>
                </a:lnTo>
                <a:close/>
              </a:path>
              <a:path w="1286510" h="85725">
                <a:moveTo>
                  <a:pt x="542004" y="17950"/>
                </a:moveTo>
                <a:lnTo>
                  <a:pt x="493469" y="17950"/>
                </a:lnTo>
                <a:lnTo>
                  <a:pt x="493469" y="26701"/>
                </a:lnTo>
                <a:lnTo>
                  <a:pt x="542004" y="26701"/>
                </a:lnTo>
                <a:lnTo>
                  <a:pt x="542004" y="17950"/>
                </a:lnTo>
                <a:close/>
              </a:path>
              <a:path w="1286510" h="85725">
                <a:moveTo>
                  <a:pt x="593153" y="17950"/>
                </a:moveTo>
                <a:lnTo>
                  <a:pt x="551652" y="17950"/>
                </a:lnTo>
                <a:lnTo>
                  <a:pt x="551652" y="84618"/>
                </a:lnTo>
                <a:lnTo>
                  <a:pt x="593153" y="84618"/>
                </a:lnTo>
                <a:lnTo>
                  <a:pt x="593153" y="76046"/>
                </a:lnTo>
                <a:lnTo>
                  <a:pt x="560674" y="76046"/>
                </a:lnTo>
                <a:lnTo>
                  <a:pt x="560674" y="55030"/>
                </a:lnTo>
                <a:lnTo>
                  <a:pt x="590716" y="55030"/>
                </a:lnTo>
                <a:lnTo>
                  <a:pt x="590716" y="46457"/>
                </a:lnTo>
                <a:lnTo>
                  <a:pt x="560674" y="46457"/>
                </a:lnTo>
                <a:lnTo>
                  <a:pt x="560674" y="26521"/>
                </a:lnTo>
                <a:lnTo>
                  <a:pt x="593153" y="26521"/>
                </a:lnTo>
                <a:lnTo>
                  <a:pt x="593153" y="17950"/>
                </a:lnTo>
                <a:close/>
              </a:path>
              <a:path w="1286510" h="85725">
                <a:moveTo>
                  <a:pt x="620938" y="0"/>
                </a:moveTo>
                <a:lnTo>
                  <a:pt x="616157" y="5231"/>
                </a:lnTo>
                <a:lnTo>
                  <a:pt x="621117" y="11455"/>
                </a:lnTo>
                <a:lnTo>
                  <a:pt x="627072" y="14522"/>
                </a:lnTo>
                <a:lnTo>
                  <a:pt x="640875" y="14522"/>
                </a:lnTo>
                <a:lnTo>
                  <a:pt x="646918" y="11455"/>
                </a:lnTo>
                <a:lnTo>
                  <a:pt x="650346" y="7305"/>
                </a:lnTo>
                <a:lnTo>
                  <a:pt x="629325" y="7305"/>
                </a:lnTo>
                <a:lnTo>
                  <a:pt x="624998" y="4871"/>
                </a:lnTo>
                <a:lnTo>
                  <a:pt x="620938" y="0"/>
                </a:lnTo>
                <a:close/>
              </a:path>
              <a:path w="1286510" h="85725">
                <a:moveTo>
                  <a:pt x="647099" y="0"/>
                </a:moveTo>
                <a:lnTo>
                  <a:pt x="643128" y="4871"/>
                </a:lnTo>
                <a:lnTo>
                  <a:pt x="638801" y="7305"/>
                </a:lnTo>
                <a:lnTo>
                  <a:pt x="650346" y="7305"/>
                </a:lnTo>
                <a:lnTo>
                  <a:pt x="652059" y="5231"/>
                </a:lnTo>
                <a:lnTo>
                  <a:pt x="647099" y="0"/>
                </a:lnTo>
                <a:close/>
              </a:path>
              <a:path w="1286510" h="85725">
                <a:moveTo>
                  <a:pt x="615523" y="17950"/>
                </a:moveTo>
                <a:lnTo>
                  <a:pt x="606592" y="17950"/>
                </a:lnTo>
                <a:lnTo>
                  <a:pt x="606592" y="84618"/>
                </a:lnTo>
                <a:lnTo>
                  <a:pt x="611916" y="84618"/>
                </a:lnTo>
                <a:lnTo>
                  <a:pt x="624779" y="68198"/>
                </a:lnTo>
                <a:lnTo>
                  <a:pt x="615523" y="68198"/>
                </a:lnTo>
                <a:lnTo>
                  <a:pt x="615523" y="17950"/>
                </a:lnTo>
                <a:close/>
              </a:path>
              <a:path w="1286510" h="85725">
                <a:moveTo>
                  <a:pt x="659998" y="34639"/>
                </a:moveTo>
                <a:lnTo>
                  <a:pt x="651070" y="34639"/>
                </a:lnTo>
                <a:lnTo>
                  <a:pt x="651070" y="84618"/>
                </a:lnTo>
                <a:lnTo>
                  <a:pt x="659998" y="84618"/>
                </a:lnTo>
                <a:lnTo>
                  <a:pt x="659998" y="34639"/>
                </a:lnTo>
                <a:close/>
              </a:path>
              <a:path w="1286510" h="85725">
                <a:moveTo>
                  <a:pt x="659998" y="17950"/>
                </a:moveTo>
                <a:lnTo>
                  <a:pt x="654947" y="17950"/>
                </a:lnTo>
                <a:lnTo>
                  <a:pt x="615523" y="68198"/>
                </a:lnTo>
                <a:lnTo>
                  <a:pt x="624779" y="68198"/>
                </a:lnTo>
                <a:lnTo>
                  <a:pt x="651070" y="34639"/>
                </a:lnTo>
                <a:lnTo>
                  <a:pt x="659998" y="34639"/>
                </a:lnTo>
                <a:lnTo>
                  <a:pt x="659998" y="17950"/>
                </a:lnTo>
                <a:close/>
              </a:path>
              <a:path w="1286510" h="85725">
                <a:moveTo>
                  <a:pt x="685888" y="17950"/>
                </a:moveTo>
                <a:lnTo>
                  <a:pt x="676868" y="17950"/>
                </a:lnTo>
                <a:lnTo>
                  <a:pt x="676868" y="84618"/>
                </a:lnTo>
                <a:lnTo>
                  <a:pt x="685888" y="84618"/>
                </a:lnTo>
                <a:lnTo>
                  <a:pt x="685888" y="66125"/>
                </a:lnTo>
                <a:lnTo>
                  <a:pt x="695001" y="55389"/>
                </a:lnTo>
                <a:lnTo>
                  <a:pt x="705797" y="55389"/>
                </a:lnTo>
                <a:lnTo>
                  <a:pt x="704839" y="54216"/>
                </a:lnTo>
                <a:lnTo>
                  <a:pt x="685888" y="54216"/>
                </a:lnTo>
                <a:lnTo>
                  <a:pt x="685888" y="17950"/>
                </a:lnTo>
                <a:close/>
              </a:path>
              <a:path w="1286510" h="85725">
                <a:moveTo>
                  <a:pt x="705797" y="55389"/>
                </a:moveTo>
                <a:lnTo>
                  <a:pt x="695001" y="55389"/>
                </a:lnTo>
                <a:lnTo>
                  <a:pt x="718458" y="84618"/>
                </a:lnTo>
                <a:lnTo>
                  <a:pt x="729644" y="84618"/>
                </a:lnTo>
                <a:lnTo>
                  <a:pt x="705797" y="55389"/>
                </a:lnTo>
                <a:close/>
              </a:path>
              <a:path w="1286510" h="85725">
                <a:moveTo>
                  <a:pt x="727207" y="17950"/>
                </a:moveTo>
                <a:lnTo>
                  <a:pt x="716471" y="17950"/>
                </a:lnTo>
                <a:lnTo>
                  <a:pt x="685888" y="54216"/>
                </a:lnTo>
                <a:lnTo>
                  <a:pt x="704839" y="54216"/>
                </a:lnTo>
                <a:lnTo>
                  <a:pt x="700866" y="49345"/>
                </a:lnTo>
                <a:lnTo>
                  <a:pt x="727207" y="17950"/>
                </a:lnTo>
                <a:close/>
              </a:path>
              <a:path w="1286510" h="85725">
                <a:moveTo>
                  <a:pt x="745879" y="17950"/>
                </a:moveTo>
                <a:lnTo>
                  <a:pt x="736947" y="17950"/>
                </a:lnTo>
                <a:lnTo>
                  <a:pt x="736947" y="84618"/>
                </a:lnTo>
                <a:lnTo>
                  <a:pt x="742273" y="84618"/>
                </a:lnTo>
                <a:lnTo>
                  <a:pt x="755135" y="68198"/>
                </a:lnTo>
                <a:lnTo>
                  <a:pt x="745879" y="68198"/>
                </a:lnTo>
                <a:lnTo>
                  <a:pt x="745879" y="17950"/>
                </a:lnTo>
                <a:close/>
              </a:path>
              <a:path w="1286510" h="85725">
                <a:moveTo>
                  <a:pt x="790354" y="34639"/>
                </a:moveTo>
                <a:lnTo>
                  <a:pt x="781425" y="34639"/>
                </a:lnTo>
                <a:lnTo>
                  <a:pt x="781425" y="84618"/>
                </a:lnTo>
                <a:lnTo>
                  <a:pt x="790354" y="84618"/>
                </a:lnTo>
                <a:lnTo>
                  <a:pt x="790354" y="34639"/>
                </a:lnTo>
                <a:close/>
              </a:path>
              <a:path w="1286510" h="85725">
                <a:moveTo>
                  <a:pt x="790354" y="17950"/>
                </a:moveTo>
                <a:lnTo>
                  <a:pt x="785303" y="17950"/>
                </a:lnTo>
                <a:lnTo>
                  <a:pt x="745879" y="68198"/>
                </a:lnTo>
                <a:lnTo>
                  <a:pt x="755135" y="68198"/>
                </a:lnTo>
                <a:lnTo>
                  <a:pt x="781425" y="34639"/>
                </a:lnTo>
                <a:lnTo>
                  <a:pt x="790354" y="34639"/>
                </a:lnTo>
                <a:lnTo>
                  <a:pt x="790354" y="17950"/>
                </a:lnTo>
                <a:close/>
              </a:path>
              <a:path w="1286510" h="85725">
                <a:moveTo>
                  <a:pt x="838440" y="17950"/>
                </a:moveTo>
                <a:lnTo>
                  <a:pt x="829508" y="17950"/>
                </a:lnTo>
                <a:lnTo>
                  <a:pt x="829508" y="84618"/>
                </a:lnTo>
                <a:lnTo>
                  <a:pt x="834831" y="84618"/>
                </a:lnTo>
                <a:lnTo>
                  <a:pt x="847695" y="68198"/>
                </a:lnTo>
                <a:lnTo>
                  <a:pt x="838440" y="68198"/>
                </a:lnTo>
                <a:lnTo>
                  <a:pt x="838440" y="17950"/>
                </a:lnTo>
                <a:close/>
              </a:path>
              <a:path w="1286510" h="85725">
                <a:moveTo>
                  <a:pt x="882914" y="34639"/>
                </a:moveTo>
                <a:lnTo>
                  <a:pt x="873986" y="34639"/>
                </a:lnTo>
                <a:lnTo>
                  <a:pt x="873986" y="84618"/>
                </a:lnTo>
                <a:lnTo>
                  <a:pt x="882914" y="84618"/>
                </a:lnTo>
                <a:lnTo>
                  <a:pt x="882914" y="34639"/>
                </a:lnTo>
                <a:close/>
              </a:path>
              <a:path w="1286510" h="85725">
                <a:moveTo>
                  <a:pt x="882914" y="17950"/>
                </a:moveTo>
                <a:lnTo>
                  <a:pt x="877863" y="17950"/>
                </a:lnTo>
                <a:lnTo>
                  <a:pt x="838440" y="68198"/>
                </a:lnTo>
                <a:lnTo>
                  <a:pt x="847695" y="68198"/>
                </a:lnTo>
                <a:lnTo>
                  <a:pt x="873986" y="34639"/>
                </a:lnTo>
                <a:lnTo>
                  <a:pt x="882914" y="34639"/>
                </a:lnTo>
                <a:lnTo>
                  <a:pt x="882914" y="17950"/>
                </a:lnTo>
                <a:close/>
              </a:path>
              <a:path w="1286510" h="85725">
                <a:moveTo>
                  <a:pt x="897169" y="71536"/>
                </a:moveTo>
                <a:lnTo>
                  <a:pt x="893288" y="78934"/>
                </a:lnTo>
                <a:lnTo>
                  <a:pt x="900417" y="83445"/>
                </a:lnTo>
                <a:lnTo>
                  <a:pt x="907995" y="85702"/>
                </a:lnTo>
                <a:lnTo>
                  <a:pt x="923420" y="85702"/>
                </a:lnTo>
                <a:lnTo>
                  <a:pt x="929466" y="83898"/>
                </a:lnTo>
                <a:lnTo>
                  <a:pt x="933975" y="80288"/>
                </a:lnTo>
                <a:lnTo>
                  <a:pt x="937388" y="77490"/>
                </a:lnTo>
                <a:lnTo>
                  <a:pt x="910158" y="77490"/>
                </a:lnTo>
                <a:lnTo>
                  <a:pt x="903843" y="75506"/>
                </a:lnTo>
                <a:lnTo>
                  <a:pt x="897169" y="71536"/>
                </a:lnTo>
                <a:close/>
              </a:path>
              <a:path w="1286510" h="85725">
                <a:moveTo>
                  <a:pt x="936739" y="25077"/>
                </a:moveTo>
                <a:lnTo>
                  <a:pt x="924231" y="25077"/>
                </a:lnTo>
                <a:lnTo>
                  <a:pt x="929915" y="29048"/>
                </a:lnTo>
                <a:lnTo>
                  <a:pt x="929825" y="41767"/>
                </a:lnTo>
                <a:lnTo>
                  <a:pt x="923691" y="46368"/>
                </a:lnTo>
                <a:lnTo>
                  <a:pt x="905197" y="46368"/>
                </a:lnTo>
                <a:lnTo>
                  <a:pt x="905197" y="54396"/>
                </a:lnTo>
                <a:lnTo>
                  <a:pt x="925584" y="54396"/>
                </a:lnTo>
                <a:lnTo>
                  <a:pt x="931538" y="58727"/>
                </a:lnTo>
                <a:lnTo>
                  <a:pt x="931538" y="72619"/>
                </a:lnTo>
                <a:lnTo>
                  <a:pt x="925404" y="77490"/>
                </a:lnTo>
                <a:lnTo>
                  <a:pt x="937388" y="77490"/>
                </a:lnTo>
                <a:lnTo>
                  <a:pt x="938486" y="76589"/>
                </a:lnTo>
                <a:lnTo>
                  <a:pt x="940741" y="71899"/>
                </a:lnTo>
                <a:lnTo>
                  <a:pt x="940741" y="57644"/>
                </a:lnTo>
                <a:lnTo>
                  <a:pt x="935690" y="51419"/>
                </a:lnTo>
                <a:lnTo>
                  <a:pt x="927392" y="49615"/>
                </a:lnTo>
                <a:lnTo>
                  <a:pt x="927392" y="49255"/>
                </a:lnTo>
                <a:lnTo>
                  <a:pt x="934876" y="46728"/>
                </a:lnTo>
                <a:lnTo>
                  <a:pt x="938936" y="41316"/>
                </a:lnTo>
                <a:lnTo>
                  <a:pt x="938936" y="29498"/>
                </a:lnTo>
                <a:lnTo>
                  <a:pt x="936953" y="25257"/>
                </a:lnTo>
                <a:lnTo>
                  <a:pt x="936739" y="25077"/>
                </a:lnTo>
                <a:close/>
              </a:path>
              <a:path w="1286510" h="85725">
                <a:moveTo>
                  <a:pt x="923781" y="16780"/>
                </a:moveTo>
                <a:lnTo>
                  <a:pt x="909349" y="16780"/>
                </a:lnTo>
                <a:lnTo>
                  <a:pt x="900957" y="19667"/>
                </a:lnTo>
                <a:lnTo>
                  <a:pt x="895276" y="24447"/>
                </a:lnTo>
                <a:lnTo>
                  <a:pt x="899422" y="31122"/>
                </a:lnTo>
                <a:lnTo>
                  <a:pt x="905468" y="27061"/>
                </a:lnTo>
                <a:lnTo>
                  <a:pt x="911242" y="25077"/>
                </a:lnTo>
                <a:lnTo>
                  <a:pt x="936739" y="25077"/>
                </a:lnTo>
                <a:lnTo>
                  <a:pt x="932982" y="21920"/>
                </a:lnTo>
                <a:lnTo>
                  <a:pt x="929015" y="18493"/>
                </a:lnTo>
                <a:lnTo>
                  <a:pt x="923781" y="16780"/>
                </a:lnTo>
                <a:close/>
              </a:path>
              <a:path w="1286510" h="85725">
                <a:moveTo>
                  <a:pt x="1012370" y="16780"/>
                </a:moveTo>
                <a:lnTo>
                  <a:pt x="1006325" y="16780"/>
                </a:lnTo>
                <a:lnTo>
                  <a:pt x="999423" y="17390"/>
                </a:lnTo>
                <a:lnTo>
                  <a:pt x="972403" y="44270"/>
                </a:lnTo>
                <a:lnTo>
                  <a:pt x="971776" y="51508"/>
                </a:lnTo>
                <a:lnTo>
                  <a:pt x="972400" y="58667"/>
                </a:lnTo>
                <a:lnTo>
                  <a:pt x="1006055" y="85611"/>
                </a:lnTo>
                <a:lnTo>
                  <a:pt x="1014923" y="84574"/>
                </a:lnTo>
                <a:lnTo>
                  <a:pt x="1022936" y="81641"/>
                </a:lnTo>
                <a:lnTo>
                  <a:pt x="1029816" y="77085"/>
                </a:lnTo>
                <a:lnTo>
                  <a:pt x="1029941" y="76950"/>
                </a:lnTo>
                <a:lnTo>
                  <a:pt x="999200" y="76950"/>
                </a:lnTo>
                <a:lnTo>
                  <a:pt x="993156" y="74603"/>
                </a:lnTo>
                <a:lnTo>
                  <a:pt x="988286" y="69822"/>
                </a:lnTo>
                <a:lnTo>
                  <a:pt x="983501" y="65041"/>
                </a:lnTo>
                <a:lnTo>
                  <a:pt x="981067" y="58996"/>
                </a:lnTo>
                <a:lnTo>
                  <a:pt x="981067" y="44114"/>
                </a:lnTo>
                <a:lnTo>
                  <a:pt x="983501" y="37886"/>
                </a:lnTo>
                <a:lnTo>
                  <a:pt x="993427" y="27965"/>
                </a:lnTo>
                <a:lnTo>
                  <a:pt x="999380" y="25528"/>
                </a:lnTo>
                <a:lnTo>
                  <a:pt x="1030588" y="25528"/>
                </a:lnTo>
                <a:lnTo>
                  <a:pt x="1028249" y="23454"/>
                </a:lnTo>
                <a:lnTo>
                  <a:pt x="1023104" y="20836"/>
                </a:lnTo>
                <a:lnTo>
                  <a:pt x="1017964" y="18133"/>
                </a:lnTo>
                <a:lnTo>
                  <a:pt x="1012370" y="16780"/>
                </a:lnTo>
                <a:close/>
              </a:path>
              <a:path w="1286510" h="85725">
                <a:moveTo>
                  <a:pt x="1028788" y="65675"/>
                </a:moveTo>
                <a:lnTo>
                  <a:pt x="1023374" y="72619"/>
                </a:lnTo>
                <a:lnTo>
                  <a:pt x="1015437" y="76950"/>
                </a:lnTo>
                <a:lnTo>
                  <a:pt x="1029941" y="76950"/>
                </a:lnTo>
                <a:lnTo>
                  <a:pt x="1035283" y="71175"/>
                </a:lnTo>
                <a:lnTo>
                  <a:pt x="1028788" y="65675"/>
                </a:lnTo>
                <a:close/>
              </a:path>
              <a:path w="1286510" h="85725">
                <a:moveTo>
                  <a:pt x="1030588" y="25528"/>
                </a:moveTo>
                <a:lnTo>
                  <a:pt x="1015437" y="25528"/>
                </a:lnTo>
                <a:lnTo>
                  <a:pt x="1022744" y="29319"/>
                </a:lnTo>
                <a:lnTo>
                  <a:pt x="1028429" y="36986"/>
                </a:lnTo>
                <a:lnTo>
                  <a:pt x="1035103" y="31391"/>
                </a:lnTo>
                <a:lnTo>
                  <a:pt x="1032216" y="26970"/>
                </a:lnTo>
                <a:lnTo>
                  <a:pt x="1030588" y="25528"/>
                </a:lnTo>
                <a:close/>
              </a:path>
              <a:path w="1286510" h="85725">
                <a:moveTo>
                  <a:pt x="1061989" y="810"/>
                </a:moveTo>
                <a:lnTo>
                  <a:pt x="1055763" y="810"/>
                </a:lnTo>
                <a:lnTo>
                  <a:pt x="1053236" y="3247"/>
                </a:lnTo>
                <a:lnTo>
                  <a:pt x="1053236" y="9471"/>
                </a:lnTo>
                <a:lnTo>
                  <a:pt x="1055763" y="11904"/>
                </a:lnTo>
                <a:lnTo>
                  <a:pt x="1061989" y="11904"/>
                </a:lnTo>
                <a:lnTo>
                  <a:pt x="1064426" y="9471"/>
                </a:lnTo>
                <a:lnTo>
                  <a:pt x="1064426" y="3247"/>
                </a:lnTo>
                <a:lnTo>
                  <a:pt x="1061989" y="810"/>
                </a:lnTo>
                <a:close/>
              </a:path>
              <a:path w="1286510" h="85725">
                <a:moveTo>
                  <a:pt x="1078317" y="810"/>
                </a:moveTo>
                <a:lnTo>
                  <a:pt x="1072000" y="810"/>
                </a:lnTo>
                <a:lnTo>
                  <a:pt x="1069477" y="3247"/>
                </a:lnTo>
                <a:lnTo>
                  <a:pt x="1069477" y="9471"/>
                </a:lnTo>
                <a:lnTo>
                  <a:pt x="1071910" y="11904"/>
                </a:lnTo>
                <a:lnTo>
                  <a:pt x="1078317" y="11904"/>
                </a:lnTo>
                <a:lnTo>
                  <a:pt x="1080662" y="9471"/>
                </a:lnTo>
                <a:lnTo>
                  <a:pt x="1080662" y="3247"/>
                </a:lnTo>
                <a:lnTo>
                  <a:pt x="1078317" y="810"/>
                </a:lnTo>
                <a:close/>
              </a:path>
              <a:path w="1286510" h="85725">
                <a:moveTo>
                  <a:pt x="1087520" y="17950"/>
                </a:moveTo>
                <a:lnTo>
                  <a:pt x="1046018" y="17950"/>
                </a:lnTo>
                <a:lnTo>
                  <a:pt x="1046018" y="84618"/>
                </a:lnTo>
                <a:lnTo>
                  <a:pt x="1087520" y="84618"/>
                </a:lnTo>
                <a:lnTo>
                  <a:pt x="1087520" y="76046"/>
                </a:lnTo>
                <a:lnTo>
                  <a:pt x="1055041" y="76046"/>
                </a:lnTo>
                <a:lnTo>
                  <a:pt x="1055041" y="55030"/>
                </a:lnTo>
                <a:lnTo>
                  <a:pt x="1085082" y="55030"/>
                </a:lnTo>
                <a:lnTo>
                  <a:pt x="1085082" y="46457"/>
                </a:lnTo>
                <a:lnTo>
                  <a:pt x="1055041" y="46457"/>
                </a:lnTo>
                <a:lnTo>
                  <a:pt x="1055041" y="26521"/>
                </a:lnTo>
                <a:lnTo>
                  <a:pt x="1087520" y="26521"/>
                </a:lnTo>
                <a:lnTo>
                  <a:pt x="1087520" y="17950"/>
                </a:lnTo>
                <a:close/>
              </a:path>
              <a:path w="1286510" h="85725">
                <a:moveTo>
                  <a:pt x="1105289" y="17950"/>
                </a:moveTo>
                <a:lnTo>
                  <a:pt x="1100959" y="17950"/>
                </a:lnTo>
                <a:lnTo>
                  <a:pt x="1100959" y="84618"/>
                </a:lnTo>
                <a:lnTo>
                  <a:pt x="1109889" y="84618"/>
                </a:lnTo>
                <a:lnTo>
                  <a:pt x="1109889" y="39603"/>
                </a:lnTo>
                <a:lnTo>
                  <a:pt x="1120018" y="39603"/>
                </a:lnTo>
                <a:lnTo>
                  <a:pt x="1105289" y="17950"/>
                </a:lnTo>
                <a:close/>
              </a:path>
              <a:path w="1286510" h="85725">
                <a:moveTo>
                  <a:pt x="1167086" y="39603"/>
                </a:moveTo>
                <a:lnTo>
                  <a:pt x="1158066" y="39603"/>
                </a:lnTo>
                <a:lnTo>
                  <a:pt x="1158066" y="84618"/>
                </a:lnTo>
                <a:lnTo>
                  <a:pt x="1167086" y="84618"/>
                </a:lnTo>
                <a:lnTo>
                  <a:pt x="1167086" y="39603"/>
                </a:lnTo>
                <a:close/>
              </a:path>
              <a:path w="1286510" h="85725">
                <a:moveTo>
                  <a:pt x="1120018" y="39603"/>
                </a:moveTo>
                <a:lnTo>
                  <a:pt x="1109889" y="39603"/>
                </a:lnTo>
                <a:lnTo>
                  <a:pt x="1132804" y="73253"/>
                </a:lnTo>
                <a:lnTo>
                  <a:pt x="1135151" y="73253"/>
                </a:lnTo>
                <a:lnTo>
                  <a:pt x="1143999" y="60260"/>
                </a:lnTo>
                <a:lnTo>
                  <a:pt x="1134068" y="60260"/>
                </a:lnTo>
                <a:lnTo>
                  <a:pt x="1120018" y="39603"/>
                </a:lnTo>
                <a:close/>
              </a:path>
              <a:path w="1286510" h="85725">
                <a:moveTo>
                  <a:pt x="1167086" y="17950"/>
                </a:moveTo>
                <a:lnTo>
                  <a:pt x="1162665" y="17950"/>
                </a:lnTo>
                <a:lnTo>
                  <a:pt x="1134068" y="60260"/>
                </a:lnTo>
                <a:lnTo>
                  <a:pt x="1143999" y="60260"/>
                </a:lnTo>
                <a:lnTo>
                  <a:pt x="1158066" y="39603"/>
                </a:lnTo>
                <a:lnTo>
                  <a:pt x="1167086" y="39603"/>
                </a:lnTo>
                <a:lnTo>
                  <a:pt x="1167086" y="17950"/>
                </a:lnTo>
                <a:close/>
              </a:path>
              <a:path w="1286510" h="85725">
                <a:moveTo>
                  <a:pt x="1223196" y="17950"/>
                </a:moveTo>
                <a:lnTo>
                  <a:pt x="1183863" y="17950"/>
                </a:lnTo>
                <a:lnTo>
                  <a:pt x="1183863" y="84618"/>
                </a:lnTo>
                <a:lnTo>
                  <a:pt x="1192794" y="84618"/>
                </a:lnTo>
                <a:lnTo>
                  <a:pt x="1192794" y="26431"/>
                </a:lnTo>
                <a:lnTo>
                  <a:pt x="1223196" y="26431"/>
                </a:lnTo>
                <a:lnTo>
                  <a:pt x="1223196" y="17950"/>
                </a:lnTo>
                <a:close/>
              </a:path>
              <a:path w="1286510" h="85725">
                <a:moveTo>
                  <a:pt x="1241779" y="17950"/>
                </a:moveTo>
                <a:lnTo>
                  <a:pt x="1232848" y="17950"/>
                </a:lnTo>
                <a:lnTo>
                  <a:pt x="1232848" y="84618"/>
                </a:lnTo>
                <a:lnTo>
                  <a:pt x="1238172" y="84618"/>
                </a:lnTo>
                <a:lnTo>
                  <a:pt x="1251035" y="68198"/>
                </a:lnTo>
                <a:lnTo>
                  <a:pt x="1241779" y="68198"/>
                </a:lnTo>
                <a:lnTo>
                  <a:pt x="1241779" y="17950"/>
                </a:lnTo>
                <a:close/>
              </a:path>
              <a:path w="1286510" h="85725">
                <a:moveTo>
                  <a:pt x="1286254" y="34639"/>
                </a:moveTo>
                <a:lnTo>
                  <a:pt x="1277326" y="34639"/>
                </a:lnTo>
                <a:lnTo>
                  <a:pt x="1277326" y="84618"/>
                </a:lnTo>
                <a:lnTo>
                  <a:pt x="1286254" y="84618"/>
                </a:lnTo>
                <a:lnTo>
                  <a:pt x="1286254" y="34639"/>
                </a:lnTo>
                <a:close/>
              </a:path>
              <a:path w="1286510" h="85725">
                <a:moveTo>
                  <a:pt x="1286254" y="17950"/>
                </a:moveTo>
                <a:lnTo>
                  <a:pt x="1281203" y="17950"/>
                </a:lnTo>
                <a:lnTo>
                  <a:pt x="1241779" y="68198"/>
                </a:lnTo>
                <a:lnTo>
                  <a:pt x="1251035" y="68198"/>
                </a:lnTo>
                <a:lnTo>
                  <a:pt x="1277326" y="34639"/>
                </a:lnTo>
                <a:lnTo>
                  <a:pt x="1286254" y="34639"/>
                </a:lnTo>
                <a:lnTo>
                  <a:pt x="1286254" y="17950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4130" y="6614776"/>
            <a:ext cx="2223557" cy="9815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4130" y="5844088"/>
            <a:ext cx="2972836" cy="17474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4130" y="5565426"/>
            <a:ext cx="2034801" cy="1668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3133" y="5001238"/>
            <a:ext cx="2874224" cy="1634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0720" y="3113686"/>
            <a:ext cx="3363153" cy="24441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56568" y="6122926"/>
            <a:ext cx="3005740" cy="18431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75094" y="5380886"/>
            <a:ext cx="2243113" cy="6684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66825" y="6417183"/>
            <a:ext cx="2794064" cy="8552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7991924" y="3019118"/>
            <a:ext cx="311785" cy="85725"/>
          </a:xfrm>
          <a:custGeom>
            <a:avLst/>
            <a:gdLst/>
            <a:ahLst/>
            <a:cxnLst/>
            <a:rect l="l" t="t" r="r" b="b"/>
            <a:pathLst>
              <a:path w="311784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11784" h="85725">
                <a:moveTo>
                  <a:pt x="114303" y="6587"/>
                </a:moveTo>
                <a:lnTo>
                  <a:pt x="107535" y="6587"/>
                </a:lnTo>
                <a:lnTo>
                  <a:pt x="95268" y="9695"/>
                </a:lnTo>
                <a:lnTo>
                  <a:pt x="86663" y="17919"/>
                </a:lnTo>
                <a:lnTo>
                  <a:pt x="81592" y="29611"/>
                </a:lnTo>
                <a:lnTo>
                  <a:pt x="79929" y="43124"/>
                </a:lnTo>
                <a:lnTo>
                  <a:pt x="79929" y="52415"/>
                </a:lnTo>
                <a:lnTo>
                  <a:pt x="82003" y="60173"/>
                </a:lnTo>
                <a:lnTo>
                  <a:pt x="90305" y="72262"/>
                </a:lnTo>
                <a:lnTo>
                  <a:pt x="96259" y="75239"/>
                </a:lnTo>
                <a:lnTo>
                  <a:pt x="110693" y="75239"/>
                </a:lnTo>
                <a:lnTo>
                  <a:pt x="116197" y="73162"/>
                </a:lnTo>
                <a:lnTo>
                  <a:pt x="122151" y="67208"/>
                </a:lnTo>
                <a:lnTo>
                  <a:pt x="100317" y="67208"/>
                </a:lnTo>
                <a:lnTo>
                  <a:pt x="97069" y="65854"/>
                </a:lnTo>
                <a:lnTo>
                  <a:pt x="94456" y="63150"/>
                </a:lnTo>
                <a:lnTo>
                  <a:pt x="91840" y="60354"/>
                </a:lnTo>
                <a:lnTo>
                  <a:pt x="90486" y="57016"/>
                </a:lnTo>
                <a:lnTo>
                  <a:pt x="90523" y="48985"/>
                </a:lnTo>
                <a:lnTo>
                  <a:pt x="91840" y="45827"/>
                </a:lnTo>
                <a:lnTo>
                  <a:pt x="96169" y="41497"/>
                </a:lnTo>
                <a:lnTo>
                  <a:pt x="88682" y="41497"/>
                </a:lnTo>
                <a:lnTo>
                  <a:pt x="108075" y="14436"/>
                </a:lnTo>
                <a:lnTo>
                  <a:pt x="123320" y="14436"/>
                </a:lnTo>
                <a:lnTo>
                  <a:pt x="124584" y="12178"/>
                </a:lnTo>
                <a:lnTo>
                  <a:pt x="119984" y="8481"/>
                </a:lnTo>
                <a:lnTo>
                  <a:pt x="114303" y="6587"/>
                </a:lnTo>
                <a:close/>
              </a:path>
              <a:path w="311784" h="85725">
                <a:moveTo>
                  <a:pt x="122561" y="39242"/>
                </a:moveTo>
                <a:lnTo>
                  <a:pt x="108258" y="39242"/>
                </a:lnTo>
                <a:lnTo>
                  <a:pt x="111505" y="40506"/>
                </a:lnTo>
                <a:lnTo>
                  <a:pt x="116737" y="45737"/>
                </a:lnTo>
                <a:lnTo>
                  <a:pt x="118090" y="48985"/>
                </a:lnTo>
                <a:lnTo>
                  <a:pt x="118090" y="57016"/>
                </a:lnTo>
                <a:lnTo>
                  <a:pt x="116737" y="60354"/>
                </a:lnTo>
                <a:lnTo>
                  <a:pt x="111415" y="65854"/>
                </a:lnTo>
                <a:lnTo>
                  <a:pt x="108075" y="67208"/>
                </a:lnTo>
                <a:lnTo>
                  <a:pt x="122151" y="67208"/>
                </a:lnTo>
                <a:lnTo>
                  <a:pt x="124674" y="64684"/>
                </a:lnTo>
                <a:lnTo>
                  <a:pt x="126842" y="59359"/>
                </a:lnTo>
                <a:lnTo>
                  <a:pt x="126842" y="46730"/>
                </a:lnTo>
                <a:lnTo>
                  <a:pt x="124854" y="41589"/>
                </a:lnTo>
                <a:lnTo>
                  <a:pt x="122561" y="39242"/>
                </a:lnTo>
                <a:close/>
              </a:path>
              <a:path w="311784" h="85725">
                <a:moveTo>
                  <a:pt x="111956" y="31395"/>
                </a:moveTo>
                <a:lnTo>
                  <a:pt x="97974" y="31395"/>
                </a:lnTo>
                <a:lnTo>
                  <a:pt x="91479" y="35455"/>
                </a:lnTo>
                <a:lnTo>
                  <a:pt x="88682" y="41497"/>
                </a:lnTo>
                <a:lnTo>
                  <a:pt x="96169" y="41497"/>
                </a:lnTo>
                <a:lnTo>
                  <a:pt x="97069" y="40596"/>
                </a:lnTo>
                <a:lnTo>
                  <a:pt x="100407" y="39242"/>
                </a:lnTo>
                <a:lnTo>
                  <a:pt x="122561" y="39242"/>
                </a:lnTo>
                <a:lnTo>
                  <a:pt x="116917" y="33468"/>
                </a:lnTo>
                <a:lnTo>
                  <a:pt x="111956" y="31395"/>
                </a:lnTo>
                <a:close/>
              </a:path>
              <a:path w="311784" h="85725">
                <a:moveTo>
                  <a:pt x="123320" y="14436"/>
                </a:moveTo>
                <a:lnTo>
                  <a:pt x="112675" y="14436"/>
                </a:lnTo>
                <a:lnTo>
                  <a:pt x="116917" y="15968"/>
                </a:lnTo>
                <a:lnTo>
                  <a:pt x="120797" y="18945"/>
                </a:lnTo>
                <a:lnTo>
                  <a:pt x="123320" y="14436"/>
                </a:lnTo>
                <a:close/>
              </a:path>
              <a:path w="311784" h="85725">
                <a:moveTo>
                  <a:pt x="170412" y="7757"/>
                </a:moveTo>
                <a:lnTo>
                  <a:pt x="161391" y="7757"/>
                </a:lnTo>
                <a:lnTo>
                  <a:pt x="161391" y="74425"/>
                </a:lnTo>
                <a:lnTo>
                  <a:pt x="242675" y="74425"/>
                </a:lnTo>
                <a:lnTo>
                  <a:pt x="242675" y="65764"/>
                </a:lnTo>
                <a:lnTo>
                  <a:pt x="170412" y="65764"/>
                </a:lnTo>
                <a:lnTo>
                  <a:pt x="170412" y="7757"/>
                </a:lnTo>
                <a:close/>
              </a:path>
              <a:path w="311784" h="85725">
                <a:moveTo>
                  <a:pt x="206499" y="7757"/>
                </a:moveTo>
                <a:lnTo>
                  <a:pt x="197567" y="7757"/>
                </a:lnTo>
                <a:lnTo>
                  <a:pt x="197567" y="65764"/>
                </a:lnTo>
                <a:lnTo>
                  <a:pt x="206499" y="65764"/>
                </a:lnTo>
                <a:lnTo>
                  <a:pt x="206499" y="7757"/>
                </a:lnTo>
                <a:close/>
              </a:path>
              <a:path w="311784" h="85725">
                <a:moveTo>
                  <a:pt x="242675" y="7757"/>
                </a:moveTo>
                <a:lnTo>
                  <a:pt x="233744" y="7757"/>
                </a:lnTo>
                <a:lnTo>
                  <a:pt x="233744" y="65764"/>
                </a:lnTo>
                <a:lnTo>
                  <a:pt x="242675" y="65764"/>
                </a:lnTo>
                <a:lnTo>
                  <a:pt x="242675" y="7757"/>
                </a:lnTo>
                <a:close/>
              </a:path>
              <a:path w="311784" h="85725">
                <a:moveTo>
                  <a:pt x="308980" y="64410"/>
                </a:moveTo>
                <a:lnTo>
                  <a:pt x="302486" y="64410"/>
                </a:lnTo>
                <a:lnTo>
                  <a:pt x="299958" y="66847"/>
                </a:lnTo>
                <a:lnTo>
                  <a:pt x="299958" y="73342"/>
                </a:lnTo>
                <a:lnTo>
                  <a:pt x="302486" y="75869"/>
                </a:lnTo>
                <a:lnTo>
                  <a:pt x="308980" y="75869"/>
                </a:lnTo>
                <a:lnTo>
                  <a:pt x="311508" y="73342"/>
                </a:lnTo>
                <a:lnTo>
                  <a:pt x="311508" y="66847"/>
                </a:lnTo>
                <a:lnTo>
                  <a:pt x="308980" y="64410"/>
                </a:lnTo>
                <a:close/>
              </a:path>
              <a:path w="311784" h="85725">
                <a:moveTo>
                  <a:pt x="281195" y="16508"/>
                </a:moveTo>
                <a:lnTo>
                  <a:pt x="272173" y="16508"/>
                </a:lnTo>
                <a:lnTo>
                  <a:pt x="272173" y="74425"/>
                </a:lnTo>
                <a:lnTo>
                  <a:pt x="281195" y="74425"/>
                </a:lnTo>
                <a:lnTo>
                  <a:pt x="281195" y="16508"/>
                </a:lnTo>
                <a:close/>
              </a:path>
              <a:path w="311784" h="85725">
                <a:moveTo>
                  <a:pt x="300953" y="7757"/>
                </a:moveTo>
                <a:lnTo>
                  <a:pt x="252417" y="7757"/>
                </a:lnTo>
                <a:lnTo>
                  <a:pt x="252417" y="16508"/>
                </a:lnTo>
                <a:lnTo>
                  <a:pt x="300953" y="16508"/>
                </a:lnTo>
                <a:lnTo>
                  <a:pt x="300953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12581" y="5000064"/>
            <a:ext cx="291465" cy="85725"/>
          </a:xfrm>
          <a:custGeom>
            <a:avLst/>
            <a:gdLst/>
            <a:ahLst/>
            <a:cxnLst/>
            <a:rect l="l" t="t" r="r" b="b"/>
            <a:pathLst>
              <a:path w="291465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2" y="0"/>
                </a:lnTo>
                <a:close/>
              </a:path>
              <a:path w="291465" h="85725">
                <a:moveTo>
                  <a:pt x="101580" y="19757"/>
                </a:moveTo>
                <a:lnTo>
                  <a:pt x="92649" y="19757"/>
                </a:lnTo>
                <a:lnTo>
                  <a:pt x="92649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291465" h="85725">
                <a:moveTo>
                  <a:pt x="101580" y="7758"/>
                </a:moveTo>
                <a:lnTo>
                  <a:pt x="94456" y="7758"/>
                </a:lnTo>
                <a:lnTo>
                  <a:pt x="75600" y="23638"/>
                </a:lnTo>
                <a:lnTo>
                  <a:pt x="80561" y="29862"/>
                </a:lnTo>
                <a:lnTo>
                  <a:pt x="92649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291465" h="85725">
                <a:moveTo>
                  <a:pt x="149755" y="7758"/>
                </a:moveTo>
                <a:lnTo>
                  <a:pt x="140735" y="7758"/>
                </a:lnTo>
                <a:lnTo>
                  <a:pt x="140735" y="74427"/>
                </a:lnTo>
                <a:lnTo>
                  <a:pt x="222018" y="74427"/>
                </a:lnTo>
                <a:lnTo>
                  <a:pt x="222018" y="65765"/>
                </a:lnTo>
                <a:lnTo>
                  <a:pt x="149755" y="65765"/>
                </a:lnTo>
                <a:lnTo>
                  <a:pt x="149755" y="7758"/>
                </a:lnTo>
                <a:close/>
              </a:path>
              <a:path w="291465" h="85725">
                <a:moveTo>
                  <a:pt x="185842" y="7758"/>
                </a:moveTo>
                <a:lnTo>
                  <a:pt x="176911" y="7758"/>
                </a:lnTo>
                <a:lnTo>
                  <a:pt x="176911" y="65765"/>
                </a:lnTo>
                <a:lnTo>
                  <a:pt x="185842" y="65765"/>
                </a:lnTo>
                <a:lnTo>
                  <a:pt x="185842" y="7758"/>
                </a:lnTo>
                <a:close/>
              </a:path>
              <a:path w="291465" h="85725">
                <a:moveTo>
                  <a:pt x="222018" y="7758"/>
                </a:moveTo>
                <a:lnTo>
                  <a:pt x="213088" y="7758"/>
                </a:lnTo>
                <a:lnTo>
                  <a:pt x="213088" y="65765"/>
                </a:lnTo>
                <a:lnTo>
                  <a:pt x="222018" y="65765"/>
                </a:lnTo>
                <a:lnTo>
                  <a:pt x="222018" y="7758"/>
                </a:lnTo>
                <a:close/>
              </a:path>
              <a:path w="291465" h="85725">
                <a:moveTo>
                  <a:pt x="288324" y="64411"/>
                </a:moveTo>
                <a:lnTo>
                  <a:pt x="281829" y="64411"/>
                </a:lnTo>
                <a:lnTo>
                  <a:pt x="279302" y="66848"/>
                </a:lnTo>
                <a:lnTo>
                  <a:pt x="279302" y="73343"/>
                </a:lnTo>
                <a:lnTo>
                  <a:pt x="281829" y="75869"/>
                </a:lnTo>
                <a:lnTo>
                  <a:pt x="288324" y="75869"/>
                </a:lnTo>
                <a:lnTo>
                  <a:pt x="290851" y="73343"/>
                </a:lnTo>
                <a:lnTo>
                  <a:pt x="290851" y="66848"/>
                </a:lnTo>
                <a:lnTo>
                  <a:pt x="288324" y="64411"/>
                </a:lnTo>
                <a:close/>
              </a:path>
              <a:path w="291465" h="85725">
                <a:moveTo>
                  <a:pt x="260539" y="16510"/>
                </a:moveTo>
                <a:lnTo>
                  <a:pt x="251517" y="16510"/>
                </a:lnTo>
                <a:lnTo>
                  <a:pt x="251517" y="74427"/>
                </a:lnTo>
                <a:lnTo>
                  <a:pt x="260539" y="74427"/>
                </a:lnTo>
                <a:lnTo>
                  <a:pt x="260539" y="16510"/>
                </a:lnTo>
                <a:close/>
              </a:path>
              <a:path w="291465" h="85725">
                <a:moveTo>
                  <a:pt x="280296" y="7758"/>
                </a:moveTo>
                <a:lnTo>
                  <a:pt x="231761" y="7758"/>
                </a:lnTo>
                <a:lnTo>
                  <a:pt x="231761" y="16510"/>
                </a:lnTo>
                <a:lnTo>
                  <a:pt x="280296" y="16510"/>
                </a:lnTo>
                <a:lnTo>
                  <a:pt x="28029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60978" y="5280541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0" y="0"/>
                </a:lnTo>
                <a:lnTo>
                  <a:pt x="0" y="85520"/>
                </a:lnTo>
                <a:lnTo>
                  <a:pt x="8482" y="85520"/>
                </a:lnTo>
                <a:lnTo>
                  <a:pt x="51062" y="0"/>
                </a:lnTo>
                <a:close/>
              </a:path>
              <a:path w="342900" h="85725">
                <a:moveTo>
                  <a:pt x="101580" y="19756"/>
                </a:moveTo>
                <a:lnTo>
                  <a:pt x="92650" y="19756"/>
                </a:lnTo>
                <a:lnTo>
                  <a:pt x="92650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42900" h="85725">
                <a:moveTo>
                  <a:pt x="101580" y="7757"/>
                </a:moveTo>
                <a:lnTo>
                  <a:pt x="94457" y="7757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42900" h="85725">
                <a:moveTo>
                  <a:pt x="117370" y="60443"/>
                </a:moveTo>
                <a:lnTo>
                  <a:pt x="113130" y="67477"/>
                </a:lnTo>
                <a:lnTo>
                  <a:pt x="119534" y="72802"/>
                </a:lnTo>
                <a:lnTo>
                  <a:pt x="126662" y="75509"/>
                </a:lnTo>
                <a:lnTo>
                  <a:pt x="141364" y="75509"/>
                </a:lnTo>
                <a:lnTo>
                  <a:pt x="147049" y="73432"/>
                </a:lnTo>
                <a:lnTo>
                  <a:pt x="153540" y="67208"/>
                </a:lnTo>
                <a:lnTo>
                  <a:pt x="128376" y="67208"/>
                </a:lnTo>
                <a:lnTo>
                  <a:pt x="122782" y="64954"/>
                </a:lnTo>
                <a:lnTo>
                  <a:pt x="117370" y="60443"/>
                </a:lnTo>
                <a:close/>
              </a:path>
              <a:path w="342900" h="85725">
                <a:moveTo>
                  <a:pt x="153676" y="39152"/>
                </a:moveTo>
                <a:lnTo>
                  <a:pt x="138841" y="39152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4"/>
                </a:lnTo>
                <a:lnTo>
                  <a:pt x="149033" y="57195"/>
                </a:lnTo>
                <a:lnTo>
                  <a:pt x="147683" y="60533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91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1" y="41407"/>
                </a:lnTo>
                <a:lnTo>
                  <a:pt x="153676" y="39152"/>
                </a:lnTo>
                <a:close/>
              </a:path>
              <a:path w="342900" h="85725">
                <a:moveTo>
                  <a:pt x="153634" y="7757"/>
                </a:moveTo>
                <a:lnTo>
                  <a:pt x="120258" y="7757"/>
                </a:lnTo>
                <a:lnTo>
                  <a:pt x="116467" y="41046"/>
                </a:lnTo>
                <a:lnTo>
                  <a:pt x="122421" y="44474"/>
                </a:lnTo>
                <a:lnTo>
                  <a:pt x="125759" y="40956"/>
                </a:lnTo>
                <a:lnTo>
                  <a:pt x="129909" y="39152"/>
                </a:lnTo>
                <a:lnTo>
                  <a:pt x="153676" y="39152"/>
                </a:lnTo>
                <a:lnTo>
                  <a:pt x="151740" y="37259"/>
                </a:lnTo>
                <a:lnTo>
                  <a:pt x="148038" y="33558"/>
                </a:lnTo>
                <a:lnTo>
                  <a:pt x="124948" y="33558"/>
                </a:lnTo>
                <a:lnTo>
                  <a:pt x="127203" y="15788"/>
                </a:lnTo>
                <a:lnTo>
                  <a:pt x="153634" y="15788"/>
                </a:lnTo>
                <a:lnTo>
                  <a:pt x="153634" y="7757"/>
                </a:lnTo>
                <a:close/>
              </a:path>
              <a:path w="342900" h="85725">
                <a:moveTo>
                  <a:pt x="142179" y="30944"/>
                </a:moveTo>
                <a:lnTo>
                  <a:pt x="131893" y="30944"/>
                </a:lnTo>
                <a:lnTo>
                  <a:pt x="128286" y="31845"/>
                </a:lnTo>
                <a:lnTo>
                  <a:pt x="124948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9" y="30944"/>
                </a:lnTo>
                <a:close/>
              </a:path>
              <a:path w="342900" h="85725">
                <a:moveTo>
                  <a:pt x="201358" y="7757"/>
                </a:moveTo>
                <a:lnTo>
                  <a:pt x="192337" y="7757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7"/>
                </a:lnTo>
                <a:close/>
              </a:path>
              <a:path w="342900" h="85725">
                <a:moveTo>
                  <a:pt x="237445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90" y="7757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7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08"/>
                </a:moveTo>
                <a:lnTo>
                  <a:pt x="303119" y="16508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08"/>
                </a:lnTo>
                <a:close/>
              </a:path>
              <a:path w="342900" h="85725">
                <a:moveTo>
                  <a:pt x="331899" y="7757"/>
                </a:moveTo>
                <a:lnTo>
                  <a:pt x="283363" y="7757"/>
                </a:lnTo>
                <a:lnTo>
                  <a:pt x="283363" y="16508"/>
                </a:lnTo>
                <a:lnTo>
                  <a:pt x="331899" y="16508"/>
                </a:lnTo>
                <a:lnTo>
                  <a:pt x="331899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60978" y="5565426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7" y="7758"/>
                </a:lnTo>
                <a:lnTo>
                  <a:pt x="75600" y="23638"/>
                </a:lnTo>
                <a:lnTo>
                  <a:pt x="80561" y="29862"/>
                </a:lnTo>
                <a:lnTo>
                  <a:pt x="92650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7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0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38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6"/>
                </a:lnTo>
                <a:lnTo>
                  <a:pt x="124948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5" y="65765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60978" y="5850132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7" y="7758"/>
                </a:lnTo>
                <a:lnTo>
                  <a:pt x="75600" y="23637"/>
                </a:lnTo>
                <a:lnTo>
                  <a:pt x="80561" y="29862"/>
                </a:lnTo>
                <a:lnTo>
                  <a:pt x="92650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2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7" y="39154"/>
                </a:moveTo>
                <a:lnTo>
                  <a:pt x="138841" y="39154"/>
                </a:lnTo>
                <a:lnTo>
                  <a:pt x="142269" y="40507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0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0"/>
                </a:lnTo>
                <a:lnTo>
                  <a:pt x="158144" y="46642"/>
                </a:lnTo>
                <a:lnTo>
                  <a:pt x="155981" y="41407"/>
                </a:lnTo>
                <a:lnTo>
                  <a:pt x="153677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4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7" y="39154"/>
                </a:lnTo>
                <a:lnTo>
                  <a:pt x="151740" y="37260"/>
                </a:lnTo>
                <a:lnTo>
                  <a:pt x="148038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5"/>
                </a:lnTo>
                <a:lnTo>
                  <a:pt x="124948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60978" y="6139706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0" y="0"/>
                </a:lnTo>
                <a:lnTo>
                  <a:pt x="0" y="85520"/>
                </a:lnTo>
                <a:lnTo>
                  <a:pt x="8482" y="85520"/>
                </a:lnTo>
                <a:lnTo>
                  <a:pt x="51062" y="0"/>
                </a:lnTo>
                <a:close/>
              </a:path>
              <a:path w="342900" h="85725">
                <a:moveTo>
                  <a:pt x="101580" y="19756"/>
                </a:moveTo>
                <a:lnTo>
                  <a:pt x="92650" y="19756"/>
                </a:lnTo>
                <a:lnTo>
                  <a:pt x="92650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42900" h="85725">
                <a:moveTo>
                  <a:pt x="101580" y="7757"/>
                </a:moveTo>
                <a:lnTo>
                  <a:pt x="94457" y="7757"/>
                </a:lnTo>
                <a:lnTo>
                  <a:pt x="75600" y="23637"/>
                </a:lnTo>
                <a:lnTo>
                  <a:pt x="80561" y="29861"/>
                </a:lnTo>
                <a:lnTo>
                  <a:pt x="92650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42900" h="85725">
                <a:moveTo>
                  <a:pt x="117370" y="60443"/>
                </a:moveTo>
                <a:lnTo>
                  <a:pt x="113130" y="67477"/>
                </a:lnTo>
                <a:lnTo>
                  <a:pt x="119534" y="72802"/>
                </a:lnTo>
                <a:lnTo>
                  <a:pt x="126662" y="75509"/>
                </a:lnTo>
                <a:lnTo>
                  <a:pt x="141364" y="75509"/>
                </a:lnTo>
                <a:lnTo>
                  <a:pt x="147049" y="73432"/>
                </a:lnTo>
                <a:lnTo>
                  <a:pt x="153540" y="67208"/>
                </a:lnTo>
                <a:lnTo>
                  <a:pt x="128376" y="67208"/>
                </a:lnTo>
                <a:lnTo>
                  <a:pt x="122782" y="64954"/>
                </a:lnTo>
                <a:lnTo>
                  <a:pt x="117370" y="60443"/>
                </a:lnTo>
                <a:close/>
              </a:path>
              <a:path w="342900" h="85725">
                <a:moveTo>
                  <a:pt x="153676" y="39152"/>
                </a:moveTo>
                <a:lnTo>
                  <a:pt x="138841" y="39152"/>
                </a:lnTo>
                <a:lnTo>
                  <a:pt x="142269" y="40506"/>
                </a:lnTo>
                <a:lnTo>
                  <a:pt x="144975" y="43214"/>
                </a:lnTo>
                <a:lnTo>
                  <a:pt x="147683" y="45827"/>
                </a:lnTo>
                <a:lnTo>
                  <a:pt x="149033" y="49164"/>
                </a:lnTo>
                <a:lnTo>
                  <a:pt x="149033" y="57195"/>
                </a:lnTo>
                <a:lnTo>
                  <a:pt x="147683" y="60533"/>
                </a:lnTo>
                <a:lnTo>
                  <a:pt x="144885" y="63240"/>
                </a:lnTo>
                <a:lnTo>
                  <a:pt x="142088" y="65854"/>
                </a:lnTo>
                <a:lnTo>
                  <a:pt x="138570" y="67208"/>
                </a:lnTo>
                <a:lnTo>
                  <a:pt x="153540" y="67208"/>
                </a:lnTo>
                <a:lnTo>
                  <a:pt x="155891" y="64954"/>
                </a:lnTo>
                <a:lnTo>
                  <a:pt x="158144" y="59540"/>
                </a:lnTo>
                <a:lnTo>
                  <a:pt x="158144" y="46640"/>
                </a:lnTo>
                <a:lnTo>
                  <a:pt x="155981" y="41407"/>
                </a:lnTo>
                <a:lnTo>
                  <a:pt x="153676" y="39152"/>
                </a:lnTo>
                <a:close/>
              </a:path>
              <a:path w="342900" h="85725">
                <a:moveTo>
                  <a:pt x="153634" y="7757"/>
                </a:moveTo>
                <a:lnTo>
                  <a:pt x="120258" y="7757"/>
                </a:lnTo>
                <a:lnTo>
                  <a:pt x="116467" y="41046"/>
                </a:lnTo>
                <a:lnTo>
                  <a:pt x="122421" y="44474"/>
                </a:lnTo>
                <a:lnTo>
                  <a:pt x="125759" y="40956"/>
                </a:lnTo>
                <a:lnTo>
                  <a:pt x="129909" y="39152"/>
                </a:lnTo>
                <a:lnTo>
                  <a:pt x="153676" y="39152"/>
                </a:lnTo>
                <a:lnTo>
                  <a:pt x="151740" y="37259"/>
                </a:lnTo>
                <a:lnTo>
                  <a:pt x="148038" y="33558"/>
                </a:lnTo>
                <a:lnTo>
                  <a:pt x="124948" y="33558"/>
                </a:lnTo>
                <a:lnTo>
                  <a:pt x="127203" y="15788"/>
                </a:lnTo>
                <a:lnTo>
                  <a:pt x="153634" y="15788"/>
                </a:lnTo>
                <a:lnTo>
                  <a:pt x="153634" y="7757"/>
                </a:lnTo>
                <a:close/>
              </a:path>
              <a:path w="342900" h="85725">
                <a:moveTo>
                  <a:pt x="142179" y="30944"/>
                </a:moveTo>
                <a:lnTo>
                  <a:pt x="131893" y="30944"/>
                </a:lnTo>
                <a:lnTo>
                  <a:pt x="128286" y="31845"/>
                </a:lnTo>
                <a:lnTo>
                  <a:pt x="124948" y="33558"/>
                </a:lnTo>
                <a:lnTo>
                  <a:pt x="148038" y="33558"/>
                </a:lnTo>
                <a:lnTo>
                  <a:pt x="147499" y="33018"/>
                </a:lnTo>
                <a:lnTo>
                  <a:pt x="142179" y="30944"/>
                </a:lnTo>
                <a:close/>
              </a:path>
              <a:path w="342900" h="85725">
                <a:moveTo>
                  <a:pt x="201358" y="7757"/>
                </a:moveTo>
                <a:lnTo>
                  <a:pt x="192337" y="7757"/>
                </a:lnTo>
                <a:lnTo>
                  <a:pt x="192337" y="74425"/>
                </a:lnTo>
                <a:lnTo>
                  <a:pt x="273621" y="74425"/>
                </a:lnTo>
                <a:lnTo>
                  <a:pt x="273621" y="65764"/>
                </a:lnTo>
                <a:lnTo>
                  <a:pt x="201358" y="65764"/>
                </a:lnTo>
                <a:lnTo>
                  <a:pt x="201358" y="7757"/>
                </a:lnTo>
                <a:close/>
              </a:path>
              <a:path w="342900" h="85725">
                <a:moveTo>
                  <a:pt x="237445" y="7757"/>
                </a:moveTo>
                <a:lnTo>
                  <a:pt x="228513" y="7757"/>
                </a:lnTo>
                <a:lnTo>
                  <a:pt x="228513" y="65764"/>
                </a:lnTo>
                <a:lnTo>
                  <a:pt x="237445" y="65764"/>
                </a:lnTo>
                <a:lnTo>
                  <a:pt x="237445" y="7757"/>
                </a:lnTo>
                <a:close/>
              </a:path>
              <a:path w="342900" h="85725">
                <a:moveTo>
                  <a:pt x="273621" y="7757"/>
                </a:moveTo>
                <a:lnTo>
                  <a:pt x="264690" y="7757"/>
                </a:lnTo>
                <a:lnTo>
                  <a:pt x="264690" y="65764"/>
                </a:lnTo>
                <a:lnTo>
                  <a:pt x="273621" y="65764"/>
                </a:lnTo>
                <a:lnTo>
                  <a:pt x="273621" y="7757"/>
                </a:lnTo>
                <a:close/>
              </a:path>
              <a:path w="342900" h="85725">
                <a:moveTo>
                  <a:pt x="339926" y="64410"/>
                </a:moveTo>
                <a:lnTo>
                  <a:pt x="333432" y="64410"/>
                </a:lnTo>
                <a:lnTo>
                  <a:pt x="330904" y="66847"/>
                </a:lnTo>
                <a:lnTo>
                  <a:pt x="330904" y="73342"/>
                </a:lnTo>
                <a:lnTo>
                  <a:pt x="333432" y="75869"/>
                </a:lnTo>
                <a:lnTo>
                  <a:pt x="339926" y="75869"/>
                </a:lnTo>
                <a:lnTo>
                  <a:pt x="342454" y="73342"/>
                </a:lnTo>
                <a:lnTo>
                  <a:pt x="342454" y="66847"/>
                </a:lnTo>
                <a:lnTo>
                  <a:pt x="339926" y="64410"/>
                </a:lnTo>
                <a:close/>
              </a:path>
              <a:path w="342900" h="85725">
                <a:moveTo>
                  <a:pt x="312141" y="16508"/>
                </a:moveTo>
                <a:lnTo>
                  <a:pt x="303119" y="16508"/>
                </a:lnTo>
                <a:lnTo>
                  <a:pt x="303119" y="74425"/>
                </a:lnTo>
                <a:lnTo>
                  <a:pt x="312141" y="74425"/>
                </a:lnTo>
                <a:lnTo>
                  <a:pt x="312141" y="16508"/>
                </a:lnTo>
                <a:close/>
              </a:path>
              <a:path w="342900" h="85725">
                <a:moveTo>
                  <a:pt x="331899" y="7757"/>
                </a:moveTo>
                <a:lnTo>
                  <a:pt x="283363" y="7757"/>
                </a:lnTo>
                <a:lnTo>
                  <a:pt x="283363" y="16508"/>
                </a:lnTo>
                <a:lnTo>
                  <a:pt x="331899" y="16508"/>
                </a:lnTo>
                <a:lnTo>
                  <a:pt x="331899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36171" y="6423771"/>
            <a:ext cx="367665" cy="85725"/>
          </a:xfrm>
          <a:custGeom>
            <a:avLst/>
            <a:gdLst/>
            <a:ahLst/>
            <a:cxnLst/>
            <a:rect l="l" t="t" r="r" b="b"/>
            <a:pathLst>
              <a:path w="36766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67665" h="85725">
                <a:moveTo>
                  <a:pt x="81193" y="61617"/>
                </a:moveTo>
                <a:lnTo>
                  <a:pt x="77133" y="68921"/>
                </a:lnTo>
                <a:lnTo>
                  <a:pt x="83628" y="73342"/>
                </a:lnTo>
                <a:lnTo>
                  <a:pt x="90486" y="75510"/>
                </a:lnTo>
                <a:lnTo>
                  <a:pt x="104377" y="75510"/>
                </a:lnTo>
                <a:lnTo>
                  <a:pt x="109792" y="73706"/>
                </a:lnTo>
                <a:lnTo>
                  <a:pt x="117424" y="67208"/>
                </a:lnTo>
                <a:lnTo>
                  <a:pt x="92558" y="67208"/>
                </a:lnTo>
                <a:lnTo>
                  <a:pt x="87058" y="65314"/>
                </a:lnTo>
                <a:lnTo>
                  <a:pt x="81193" y="61617"/>
                </a:lnTo>
                <a:close/>
              </a:path>
              <a:path w="367665" h="85725">
                <a:moveTo>
                  <a:pt x="116994" y="14885"/>
                </a:moveTo>
                <a:lnTo>
                  <a:pt x="104648" y="14885"/>
                </a:lnTo>
                <a:lnTo>
                  <a:pt x="109792" y="18856"/>
                </a:lnTo>
                <a:lnTo>
                  <a:pt x="109792" y="31755"/>
                </a:lnTo>
                <a:lnTo>
                  <a:pt x="104557" y="36175"/>
                </a:lnTo>
                <a:lnTo>
                  <a:pt x="89132" y="36175"/>
                </a:lnTo>
                <a:lnTo>
                  <a:pt x="89132" y="44204"/>
                </a:lnTo>
                <a:lnTo>
                  <a:pt x="105371" y="44204"/>
                </a:lnTo>
                <a:lnTo>
                  <a:pt x="111052" y="48985"/>
                </a:lnTo>
                <a:lnTo>
                  <a:pt x="111052" y="62607"/>
                </a:lnTo>
                <a:lnTo>
                  <a:pt x="105821" y="67208"/>
                </a:lnTo>
                <a:lnTo>
                  <a:pt x="117424" y="67208"/>
                </a:lnTo>
                <a:lnTo>
                  <a:pt x="118270" y="66488"/>
                </a:lnTo>
                <a:lnTo>
                  <a:pt x="120437" y="61796"/>
                </a:lnTo>
                <a:lnTo>
                  <a:pt x="120437" y="48084"/>
                </a:lnTo>
                <a:lnTo>
                  <a:pt x="115473" y="41591"/>
                </a:lnTo>
                <a:lnTo>
                  <a:pt x="107445" y="39784"/>
                </a:lnTo>
                <a:lnTo>
                  <a:pt x="107445" y="39423"/>
                </a:lnTo>
                <a:lnTo>
                  <a:pt x="114303" y="37260"/>
                </a:lnTo>
                <a:lnTo>
                  <a:pt x="118993" y="31395"/>
                </a:lnTo>
                <a:lnTo>
                  <a:pt x="118993" y="19216"/>
                </a:lnTo>
                <a:lnTo>
                  <a:pt x="117096" y="14975"/>
                </a:lnTo>
                <a:close/>
              </a:path>
              <a:path w="367665" h="85725">
                <a:moveTo>
                  <a:pt x="104648" y="6587"/>
                </a:moveTo>
                <a:lnTo>
                  <a:pt x="91116" y="6587"/>
                </a:lnTo>
                <a:lnTo>
                  <a:pt x="83447" y="9654"/>
                </a:lnTo>
                <a:lnTo>
                  <a:pt x="78666" y="14436"/>
                </a:lnTo>
                <a:lnTo>
                  <a:pt x="83267" y="20750"/>
                </a:lnTo>
                <a:lnTo>
                  <a:pt x="88322" y="16869"/>
                </a:lnTo>
                <a:lnTo>
                  <a:pt x="93192" y="14885"/>
                </a:lnTo>
                <a:lnTo>
                  <a:pt x="116994" y="14885"/>
                </a:lnTo>
                <a:lnTo>
                  <a:pt x="109518" y="8301"/>
                </a:lnTo>
                <a:lnTo>
                  <a:pt x="104648" y="6587"/>
                </a:lnTo>
                <a:close/>
              </a:path>
              <a:path w="367665" h="85725">
                <a:moveTo>
                  <a:pt x="155889" y="6587"/>
                </a:moveTo>
                <a:lnTo>
                  <a:pt x="146598" y="6587"/>
                </a:lnTo>
                <a:lnTo>
                  <a:pt x="139471" y="11008"/>
                </a:lnTo>
                <a:lnTo>
                  <a:pt x="135503" y="17862"/>
                </a:lnTo>
                <a:lnTo>
                  <a:pt x="131622" y="24718"/>
                </a:lnTo>
                <a:lnTo>
                  <a:pt x="129819" y="32478"/>
                </a:lnTo>
                <a:lnTo>
                  <a:pt x="129819" y="49618"/>
                </a:lnTo>
                <a:lnTo>
                  <a:pt x="131622" y="57377"/>
                </a:lnTo>
                <a:lnTo>
                  <a:pt x="135563" y="64335"/>
                </a:lnTo>
                <a:lnTo>
                  <a:pt x="139471" y="71089"/>
                </a:lnTo>
                <a:lnTo>
                  <a:pt x="146598" y="75510"/>
                </a:lnTo>
                <a:lnTo>
                  <a:pt x="155889" y="75510"/>
                </a:lnTo>
                <a:lnTo>
                  <a:pt x="168095" y="72396"/>
                </a:lnTo>
                <a:lnTo>
                  <a:pt x="173350" y="67118"/>
                </a:lnTo>
                <a:lnTo>
                  <a:pt x="150205" y="67118"/>
                </a:lnTo>
                <a:lnTo>
                  <a:pt x="145968" y="64684"/>
                </a:lnTo>
                <a:lnTo>
                  <a:pt x="140374" y="54938"/>
                </a:lnTo>
                <a:lnTo>
                  <a:pt x="139020" y="48714"/>
                </a:lnTo>
                <a:lnTo>
                  <a:pt x="139020" y="33469"/>
                </a:lnTo>
                <a:lnTo>
                  <a:pt x="140374" y="27245"/>
                </a:lnTo>
                <a:lnTo>
                  <a:pt x="143172" y="22373"/>
                </a:lnTo>
                <a:lnTo>
                  <a:pt x="145968" y="17412"/>
                </a:lnTo>
                <a:lnTo>
                  <a:pt x="150205" y="14975"/>
                </a:lnTo>
                <a:lnTo>
                  <a:pt x="173346" y="14975"/>
                </a:lnTo>
                <a:lnTo>
                  <a:pt x="168095" y="9701"/>
                </a:lnTo>
                <a:lnTo>
                  <a:pt x="155889" y="6587"/>
                </a:lnTo>
                <a:close/>
              </a:path>
              <a:path w="367665" h="85725">
                <a:moveTo>
                  <a:pt x="173346" y="14975"/>
                </a:moveTo>
                <a:lnTo>
                  <a:pt x="161574" y="14975"/>
                </a:lnTo>
                <a:lnTo>
                  <a:pt x="165815" y="17412"/>
                </a:lnTo>
                <a:lnTo>
                  <a:pt x="168609" y="22373"/>
                </a:lnTo>
                <a:lnTo>
                  <a:pt x="171406" y="27245"/>
                </a:lnTo>
                <a:lnTo>
                  <a:pt x="172760" y="33469"/>
                </a:lnTo>
                <a:lnTo>
                  <a:pt x="172760" y="48714"/>
                </a:lnTo>
                <a:lnTo>
                  <a:pt x="171406" y="54938"/>
                </a:lnTo>
                <a:lnTo>
                  <a:pt x="165815" y="64684"/>
                </a:lnTo>
                <a:lnTo>
                  <a:pt x="161574" y="67118"/>
                </a:lnTo>
                <a:lnTo>
                  <a:pt x="173350" y="67118"/>
                </a:lnTo>
                <a:lnTo>
                  <a:pt x="176121" y="64335"/>
                </a:lnTo>
                <a:lnTo>
                  <a:pt x="180527" y="53245"/>
                </a:lnTo>
                <a:lnTo>
                  <a:pt x="181871" y="41047"/>
                </a:lnTo>
                <a:lnTo>
                  <a:pt x="180527" y="28851"/>
                </a:lnTo>
                <a:lnTo>
                  <a:pt x="176121" y="17762"/>
                </a:lnTo>
                <a:lnTo>
                  <a:pt x="173346" y="14975"/>
                </a:lnTo>
                <a:close/>
              </a:path>
              <a:path w="367665" h="85725">
                <a:moveTo>
                  <a:pt x="226165" y="7758"/>
                </a:moveTo>
                <a:lnTo>
                  <a:pt x="217144" y="7758"/>
                </a:lnTo>
                <a:lnTo>
                  <a:pt x="217144" y="74425"/>
                </a:lnTo>
                <a:lnTo>
                  <a:pt x="298428" y="74425"/>
                </a:lnTo>
                <a:lnTo>
                  <a:pt x="298428" y="65764"/>
                </a:lnTo>
                <a:lnTo>
                  <a:pt x="226165" y="65764"/>
                </a:lnTo>
                <a:lnTo>
                  <a:pt x="226165" y="7758"/>
                </a:lnTo>
                <a:close/>
              </a:path>
              <a:path w="367665" h="85725">
                <a:moveTo>
                  <a:pt x="262252" y="7758"/>
                </a:moveTo>
                <a:lnTo>
                  <a:pt x="253320" y="7758"/>
                </a:lnTo>
                <a:lnTo>
                  <a:pt x="253320" y="65764"/>
                </a:lnTo>
                <a:lnTo>
                  <a:pt x="262252" y="65764"/>
                </a:lnTo>
                <a:lnTo>
                  <a:pt x="262252" y="7758"/>
                </a:lnTo>
                <a:close/>
              </a:path>
              <a:path w="367665" h="85725">
                <a:moveTo>
                  <a:pt x="298428" y="7758"/>
                </a:moveTo>
                <a:lnTo>
                  <a:pt x="289497" y="7758"/>
                </a:lnTo>
                <a:lnTo>
                  <a:pt x="289497" y="65764"/>
                </a:lnTo>
                <a:lnTo>
                  <a:pt x="298428" y="65764"/>
                </a:lnTo>
                <a:lnTo>
                  <a:pt x="298428" y="7758"/>
                </a:lnTo>
                <a:close/>
              </a:path>
              <a:path w="367665" h="85725">
                <a:moveTo>
                  <a:pt x="364733" y="64410"/>
                </a:moveTo>
                <a:lnTo>
                  <a:pt x="358239" y="64410"/>
                </a:lnTo>
                <a:lnTo>
                  <a:pt x="355711" y="66848"/>
                </a:lnTo>
                <a:lnTo>
                  <a:pt x="355711" y="73342"/>
                </a:lnTo>
                <a:lnTo>
                  <a:pt x="358239" y="75869"/>
                </a:lnTo>
                <a:lnTo>
                  <a:pt x="364733" y="75869"/>
                </a:lnTo>
                <a:lnTo>
                  <a:pt x="367261" y="73342"/>
                </a:lnTo>
                <a:lnTo>
                  <a:pt x="367261" y="66848"/>
                </a:lnTo>
                <a:lnTo>
                  <a:pt x="364733" y="64410"/>
                </a:lnTo>
                <a:close/>
              </a:path>
              <a:path w="367665" h="85725">
                <a:moveTo>
                  <a:pt x="336948" y="16510"/>
                </a:moveTo>
                <a:lnTo>
                  <a:pt x="327926" y="16510"/>
                </a:lnTo>
                <a:lnTo>
                  <a:pt x="327926" y="74425"/>
                </a:lnTo>
                <a:lnTo>
                  <a:pt x="336948" y="74425"/>
                </a:lnTo>
                <a:lnTo>
                  <a:pt x="336948" y="16510"/>
                </a:lnTo>
                <a:close/>
              </a:path>
              <a:path w="367665" h="85725">
                <a:moveTo>
                  <a:pt x="356706" y="7758"/>
                </a:moveTo>
                <a:lnTo>
                  <a:pt x="308170" y="7758"/>
                </a:lnTo>
                <a:lnTo>
                  <a:pt x="308170" y="16510"/>
                </a:lnTo>
                <a:lnTo>
                  <a:pt x="356706" y="16510"/>
                </a:lnTo>
                <a:lnTo>
                  <a:pt x="356706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55571" y="6614776"/>
            <a:ext cx="347980" cy="85725"/>
          </a:xfrm>
          <a:custGeom>
            <a:avLst/>
            <a:gdLst/>
            <a:ahLst/>
            <a:cxnLst/>
            <a:rect l="l" t="t" r="r" b="b"/>
            <a:pathLst>
              <a:path w="347979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47979" h="85725">
                <a:moveTo>
                  <a:pt x="89401" y="6587"/>
                </a:moveTo>
                <a:lnTo>
                  <a:pt x="82633" y="6587"/>
                </a:lnTo>
                <a:lnTo>
                  <a:pt x="70366" y="9695"/>
                </a:lnTo>
                <a:lnTo>
                  <a:pt x="61761" y="17919"/>
                </a:lnTo>
                <a:lnTo>
                  <a:pt x="56691" y="29612"/>
                </a:lnTo>
                <a:lnTo>
                  <a:pt x="55029" y="43124"/>
                </a:lnTo>
                <a:lnTo>
                  <a:pt x="55029" y="52415"/>
                </a:lnTo>
                <a:lnTo>
                  <a:pt x="57103" y="60173"/>
                </a:lnTo>
                <a:lnTo>
                  <a:pt x="65403" y="72263"/>
                </a:lnTo>
                <a:lnTo>
                  <a:pt x="71358" y="75239"/>
                </a:lnTo>
                <a:lnTo>
                  <a:pt x="85791" y="75239"/>
                </a:lnTo>
                <a:lnTo>
                  <a:pt x="91295" y="73162"/>
                </a:lnTo>
                <a:lnTo>
                  <a:pt x="97249" y="67208"/>
                </a:lnTo>
                <a:lnTo>
                  <a:pt x="75416" y="67208"/>
                </a:lnTo>
                <a:lnTo>
                  <a:pt x="72169" y="65854"/>
                </a:lnTo>
                <a:lnTo>
                  <a:pt x="69555" y="63150"/>
                </a:lnTo>
                <a:lnTo>
                  <a:pt x="66937" y="60354"/>
                </a:lnTo>
                <a:lnTo>
                  <a:pt x="65584" y="57016"/>
                </a:lnTo>
                <a:lnTo>
                  <a:pt x="65621" y="48985"/>
                </a:lnTo>
                <a:lnTo>
                  <a:pt x="66937" y="45827"/>
                </a:lnTo>
                <a:lnTo>
                  <a:pt x="71268" y="41497"/>
                </a:lnTo>
                <a:lnTo>
                  <a:pt x="63780" y="41497"/>
                </a:lnTo>
                <a:lnTo>
                  <a:pt x="83173" y="14436"/>
                </a:lnTo>
                <a:lnTo>
                  <a:pt x="98420" y="14436"/>
                </a:lnTo>
                <a:lnTo>
                  <a:pt x="99683" y="12178"/>
                </a:lnTo>
                <a:lnTo>
                  <a:pt x="95082" y="8481"/>
                </a:lnTo>
                <a:lnTo>
                  <a:pt x="89401" y="6587"/>
                </a:lnTo>
                <a:close/>
              </a:path>
              <a:path w="347979" h="85725">
                <a:moveTo>
                  <a:pt x="97659" y="39243"/>
                </a:moveTo>
                <a:lnTo>
                  <a:pt x="83357" y="39243"/>
                </a:lnTo>
                <a:lnTo>
                  <a:pt x="86605" y="40506"/>
                </a:lnTo>
                <a:lnTo>
                  <a:pt x="91834" y="45737"/>
                </a:lnTo>
                <a:lnTo>
                  <a:pt x="93188" y="48985"/>
                </a:lnTo>
                <a:lnTo>
                  <a:pt x="93188" y="57016"/>
                </a:lnTo>
                <a:lnTo>
                  <a:pt x="91834" y="60354"/>
                </a:lnTo>
                <a:lnTo>
                  <a:pt x="86514" y="65854"/>
                </a:lnTo>
                <a:lnTo>
                  <a:pt x="83173" y="67208"/>
                </a:lnTo>
                <a:lnTo>
                  <a:pt x="97249" y="67208"/>
                </a:lnTo>
                <a:lnTo>
                  <a:pt x="99773" y="64684"/>
                </a:lnTo>
                <a:lnTo>
                  <a:pt x="101940" y="59359"/>
                </a:lnTo>
                <a:lnTo>
                  <a:pt x="101940" y="46730"/>
                </a:lnTo>
                <a:lnTo>
                  <a:pt x="99954" y="41589"/>
                </a:lnTo>
                <a:lnTo>
                  <a:pt x="97659" y="39243"/>
                </a:lnTo>
                <a:close/>
              </a:path>
              <a:path w="347979" h="85725">
                <a:moveTo>
                  <a:pt x="87054" y="31395"/>
                </a:moveTo>
                <a:lnTo>
                  <a:pt x="73071" y="31395"/>
                </a:lnTo>
                <a:lnTo>
                  <a:pt x="66578" y="35455"/>
                </a:lnTo>
                <a:lnTo>
                  <a:pt x="63780" y="41497"/>
                </a:lnTo>
                <a:lnTo>
                  <a:pt x="71268" y="41497"/>
                </a:lnTo>
                <a:lnTo>
                  <a:pt x="72169" y="40596"/>
                </a:lnTo>
                <a:lnTo>
                  <a:pt x="75505" y="39243"/>
                </a:lnTo>
                <a:lnTo>
                  <a:pt x="97659" y="39243"/>
                </a:lnTo>
                <a:lnTo>
                  <a:pt x="92015" y="33468"/>
                </a:lnTo>
                <a:lnTo>
                  <a:pt x="87054" y="31395"/>
                </a:lnTo>
                <a:close/>
              </a:path>
              <a:path w="347979" h="85725">
                <a:moveTo>
                  <a:pt x="98420" y="14436"/>
                </a:moveTo>
                <a:lnTo>
                  <a:pt x="87774" y="14436"/>
                </a:lnTo>
                <a:lnTo>
                  <a:pt x="92015" y="15968"/>
                </a:lnTo>
                <a:lnTo>
                  <a:pt x="95896" y="18947"/>
                </a:lnTo>
                <a:lnTo>
                  <a:pt x="98420" y="14436"/>
                </a:lnTo>
                <a:close/>
              </a:path>
              <a:path w="347979" h="85725">
                <a:moveTo>
                  <a:pt x="136489" y="6587"/>
                </a:moveTo>
                <a:lnTo>
                  <a:pt x="127198" y="6587"/>
                </a:lnTo>
                <a:lnTo>
                  <a:pt x="120070" y="11008"/>
                </a:lnTo>
                <a:lnTo>
                  <a:pt x="116103" y="17862"/>
                </a:lnTo>
                <a:lnTo>
                  <a:pt x="112222" y="24716"/>
                </a:lnTo>
                <a:lnTo>
                  <a:pt x="110418" y="32478"/>
                </a:lnTo>
                <a:lnTo>
                  <a:pt x="110418" y="49618"/>
                </a:lnTo>
                <a:lnTo>
                  <a:pt x="112222" y="57376"/>
                </a:lnTo>
                <a:lnTo>
                  <a:pt x="116162" y="64334"/>
                </a:lnTo>
                <a:lnTo>
                  <a:pt x="120070" y="71089"/>
                </a:lnTo>
                <a:lnTo>
                  <a:pt x="127198" y="75509"/>
                </a:lnTo>
                <a:lnTo>
                  <a:pt x="136489" y="75509"/>
                </a:lnTo>
                <a:lnTo>
                  <a:pt x="148694" y="72395"/>
                </a:lnTo>
                <a:lnTo>
                  <a:pt x="153948" y="67118"/>
                </a:lnTo>
                <a:lnTo>
                  <a:pt x="130804" y="67118"/>
                </a:lnTo>
                <a:lnTo>
                  <a:pt x="126568" y="64684"/>
                </a:lnTo>
                <a:lnTo>
                  <a:pt x="120973" y="54938"/>
                </a:lnTo>
                <a:lnTo>
                  <a:pt x="119620" y="48714"/>
                </a:lnTo>
                <a:lnTo>
                  <a:pt x="119620" y="33468"/>
                </a:lnTo>
                <a:lnTo>
                  <a:pt x="120973" y="27244"/>
                </a:lnTo>
                <a:lnTo>
                  <a:pt x="123771" y="22373"/>
                </a:lnTo>
                <a:lnTo>
                  <a:pt x="126568" y="17412"/>
                </a:lnTo>
                <a:lnTo>
                  <a:pt x="130804" y="14975"/>
                </a:lnTo>
                <a:lnTo>
                  <a:pt x="153946" y="14975"/>
                </a:lnTo>
                <a:lnTo>
                  <a:pt x="148694" y="9701"/>
                </a:lnTo>
                <a:lnTo>
                  <a:pt x="136489" y="6587"/>
                </a:lnTo>
                <a:close/>
              </a:path>
              <a:path w="347979" h="85725">
                <a:moveTo>
                  <a:pt x="153946" y="14975"/>
                </a:moveTo>
                <a:lnTo>
                  <a:pt x="142173" y="14975"/>
                </a:lnTo>
                <a:lnTo>
                  <a:pt x="146414" y="17412"/>
                </a:lnTo>
                <a:lnTo>
                  <a:pt x="149208" y="22373"/>
                </a:lnTo>
                <a:lnTo>
                  <a:pt x="152006" y="27244"/>
                </a:lnTo>
                <a:lnTo>
                  <a:pt x="153360" y="33468"/>
                </a:lnTo>
                <a:lnTo>
                  <a:pt x="153360" y="48714"/>
                </a:lnTo>
                <a:lnTo>
                  <a:pt x="152006" y="54938"/>
                </a:lnTo>
                <a:lnTo>
                  <a:pt x="146414" y="64684"/>
                </a:lnTo>
                <a:lnTo>
                  <a:pt x="142173" y="67118"/>
                </a:lnTo>
                <a:lnTo>
                  <a:pt x="153948" y="67118"/>
                </a:lnTo>
                <a:lnTo>
                  <a:pt x="156720" y="64334"/>
                </a:lnTo>
                <a:lnTo>
                  <a:pt x="161126" y="53244"/>
                </a:lnTo>
                <a:lnTo>
                  <a:pt x="162471" y="41046"/>
                </a:lnTo>
                <a:lnTo>
                  <a:pt x="161126" y="28850"/>
                </a:lnTo>
                <a:lnTo>
                  <a:pt x="156720" y="17762"/>
                </a:lnTo>
                <a:lnTo>
                  <a:pt x="153946" y="14975"/>
                </a:lnTo>
                <a:close/>
              </a:path>
              <a:path w="347979" h="85725">
                <a:moveTo>
                  <a:pt x="206764" y="7757"/>
                </a:moveTo>
                <a:lnTo>
                  <a:pt x="197744" y="7757"/>
                </a:lnTo>
                <a:lnTo>
                  <a:pt x="197744" y="74425"/>
                </a:lnTo>
                <a:lnTo>
                  <a:pt x="279027" y="74425"/>
                </a:lnTo>
                <a:lnTo>
                  <a:pt x="279027" y="65764"/>
                </a:lnTo>
                <a:lnTo>
                  <a:pt x="206764" y="65764"/>
                </a:lnTo>
                <a:lnTo>
                  <a:pt x="206764" y="7757"/>
                </a:lnTo>
                <a:close/>
              </a:path>
              <a:path w="347979" h="85725">
                <a:moveTo>
                  <a:pt x="242851" y="7757"/>
                </a:moveTo>
                <a:lnTo>
                  <a:pt x="233920" y="7757"/>
                </a:lnTo>
                <a:lnTo>
                  <a:pt x="233920" y="65764"/>
                </a:lnTo>
                <a:lnTo>
                  <a:pt x="242851" y="65764"/>
                </a:lnTo>
                <a:lnTo>
                  <a:pt x="242851" y="7757"/>
                </a:lnTo>
                <a:close/>
              </a:path>
              <a:path w="347979" h="85725">
                <a:moveTo>
                  <a:pt x="279027" y="7757"/>
                </a:moveTo>
                <a:lnTo>
                  <a:pt x="270097" y="7757"/>
                </a:lnTo>
                <a:lnTo>
                  <a:pt x="270097" y="65764"/>
                </a:lnTo>
                <a:lnTo>
                  <a:pt x="279027" y="65764"/>
                </a:lnTo>
                <a:lnTo>
                  <a:pt x="279027" y="7757"/>
                </a:lnTo>
                <a:close/>
              </a:path>
              <a:path w="347979" h="85725">
                <a:moveTo>
                  <a:pt x="345333" y="64410"/>
                </a:moveTo>
                <a:lnTo>
                  <a:pt x="338838" y="64410"/>
                </a:lnTo>
                <a:lnTo>
                  <a:pt x="336311" y="66847"/>
                </a:lnTo>
                <a:lnTo>
                  <a:pt x="336311" y="73342"/>
                </a:lnTo>
                <a:lnTo>
                  <a:pt x="338838" y="75869"/>
                </a:lnTo>
                <a:lnTo>
                  <a:pt x="345333" y="75869"/>
                </a:lnTo>
                <a:lnTo>
                  <a:pt x="347860" y="73342"/>
                </a:lnTo>
                <a:lnTo>
                  <a:pt x="347860" y="66847"/>
                </a:lnTo>
                <a:lnTo>
                  <a:pt x="345333" y="64410"/>
                </a:lnTo>
                <a:close/>
              </a:path>
              <a:path w="347979" h="85725">
                <a:moveTo>
                  <a:pt x="317548" y="16508"/>
                </a:moveTo>
                <a:lnTo>
                  <a:pt x="308526" y="16508"/>
                </a:lnTo>
                <a:lnTo>
                  <a:pt x="308526" y="74425"/>
                </a:lnTo>
                <a:lnTo>
                  <a:pt x="317548" y="74425"/>
                </a:lnTo>
                <a:lnTo>
                  <a:pt x="317548" y="16508"/>
                </a:lnTo>
                <a:close/>
              </a:path>
              <a:path w="347979" h="85725">
                <a:moveTo>
                  <a:pt x="337305" y="7757"/>
                </a:moveTo>
                <a:lnTo>
                  <a:pt x="288770" y="7757"/>
                </a:lnTo>
                <a:lnTo>
                  <a:pt x="288770" y="16508"/>
                </a:lnTo>
                <a:lnTo>
                  <a:pt x="337305" y="16508"/>
                </a:lnTo>
                <a:lnTo>
                  <a:pt x="337305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70720" y="3935969"/>
            <a:ext cx="3332159" cy="299063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7991924" y="3957336"/>
            <a:ext cx="311785" cy="85725"/>
          </a:xfrm>
          <a:custGeom>
            <a:avLst/>
            <a:gdLst/>
            <a:ahLst/>
            <a:cxnLst/>
            <a:rect l="l" t="t" r="r" b="b"/>
            <a:pathLst>
              <a:path w="311784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11784" h="85725">
                <a:moveTo>
                  <a:pt x="114303" y="6587"/>
                </a:moveTo>
                <a:lnTo>
                  <a:pt x="107535" y="6587"/>
                </a:lnTo>
                <a:lnTo>
                  <a:pt x="95268" y="9695"/>
                </a:lnTo>
                <a:lnTo>
                  <a:pt x="86663" y="17919"/>
                </a:lnTo>
                <a:lnTo>
                  <a:pt x="81592" y="29612"/>
                </a:lnTo>
                <a:lnTo>
                  <a:pt x="79929" y="43124"/>
                </a:lnTo>
                <a:lnTo>
                  <a:pt x="79929" y="52415"/>
                </a:lnTo>
                <a:lnTo>
                  <a:pt x="82003" y="60173"/>
                </a:lnTo>
                <a:lnTo>
                  <a:pt x="90305" y="72262"/>
                </a:lnTo>
                <a:lnTo>
                  <a:pt x="96259" y="75239"/>
                </a:lnTo>
                <a:lnTo>
                  <a:pt x="110693" y="75239"/>
                </a:lnTo>
                <a:lnTo>
                  <a:pt x="116197" y="73162"/>
                </a:lnTo>
                <a:lnTo>
                  <a:pt x="122151" y="67208"/>
                </a:lnTo>
                <a:lnTo>
                  <a:pt x="100317" y="67208"/>
                </a:lnTo>
                <a:lnTo>
                  <a:pt x="97069" y="65854"/>
                </a:lnTo>
                <a:lnTo>
                  <a:pt x="94456" y="63150"/>
                </a:lnTo>
                <a:lnTo>
                  <a:pt x="91840" y="60354"/>
                </a:lnTo>
                <a:lnTo>
                  <a:pt x="90486" y="57016"/>
                </a:lnTo>
                <a:lnTo>
                  <a:pt x="90523" y="48985"/>
                </a:lnTo>
                <a:lnTo>
                  <a:pt x="91840" y="45827"/>
                </a:lnTo>
                <a:lnTo>
                  <a:pt x="96169" y="41497"/>
                </a:lnTo>
                <a:lnTo>
                  <a:pt x="88682" y="41497"/>
                </a:lnTo>
                <a:lnTo>
                  <a:pt x="108075" y="14436"/>
                </a:lnTo>
                <a:lnTo>
                  <a:pt x="123320" y="14436"/>
                </a:lnTo>
                <a:lnTo>
                  <a:pt x="124584" y="12178"/>
                </a:lnTo>
                <a:lnTo>
                  <a:pt x="119984" y="8481"/>
                </a:lnTo>
                <a:lnTo>
                  <a:pt x="114303" y="6587"/>
                </a:lnTo>
                <a:close/>
              </a:path>
              <a:path w="311784" h="85725">
                <a:moveTo>
                  <a:pt x="122561" y="39243"/>
                </a:moveTo>
                <a:lnTo>
                  <a:pt x="108258" y="39243"/>
                </a:lnTo>
                <a:lnTo>
                  <a:pt x="111505" y="40506"/>
                </a:lnTo>
                <a:lnTo>
                  <a:pt x="116737" y="45737"/>
                </a:lnTo>
                <a:lnTo>
                  <a:pt x="118090" y="48985"/>
                </a:lnTo>
                <a:lnTo>
                  <a:pt x="118090" y="57016"/>
                </a:lnTo>
                <a:lnTo>
                  <a:pt x="116737" y="60354"/>
                </a:lnTo>
                <a:lnTo>
                  <a:pt x="111415" y="65854"/>
                </a:lnTo>
                <a:lnTo>
                  <a:pt x="108075" y="67208"/>
                </a:lnTo>
                <a:lnTo>
                  <a:pt x="122151" y="67208"/>
                </a:lnTo>
                <a:lnTo>
                  <a:pt x="124674" y="64684"/>
                </a:lnTo>
                <a:lnTo>
                  <a:pt x="126842" y="59359"/>
                </a:lnTo>
                <a:lnTo>
                  <a:pt x="126842" y="46730"/>
                </a:lnTo>
                <a:lnTo>
                  <a:pt x="124854" y="41589"/>
                </a:lnTo>
                <a:lnTo>
                  <a:pt x="122561" y="39243"/>
                </a:lnTo>
                <a:close/>
              </a:path>
              <a:path w="311784" h="85725">
                <a:moveTo>
                  <a:pt x="111956" y="31395"/>
                </a:moveTo>
                <a:lnTo>
                  <a:pt x="97974" y="31395"/>
                </a:lnTo>
                <a:lnTo>
                  <a:pt x="91479" y="35455"/>
                </a:lnTo>
                <a:lnTo>
                  <a:pt x="88682" y="41497"/>
                </a:lnTo>
                <a:lnTo>
                  <a:pt x="96169" y="41497"/>
                </a:lnTo>
                <a:lnTo>
                  <a:pt x="97069" y="40596"/>
                </a:lnTo>
                <a:lnTo>
                  <a:pt x="100407" y="39243"/>
                </a:lnTo>
                <a:lnTo>
                  <a:pt x="122561" y="39243"/>
                </a:lnTo>
                <a:lnTo>
                  <a:pt x="116917" y="33468"/>
                </a:lnTo>
                <a:lnTo>
                  <a:pt x="111956" y="31395"/>
                </a:lnTo>
                <a:close/>
              </a:path>
              <a:path w="311784" h="85725">
                <a:moveTo>
                  <a:pt x="123320" y="14436"/>
                </a:moveTo>
                <a:lnTo>
                  <a:pt x="112675" y="14436"/>
                </a:lnTo>
                <a:lnTo>
                  <a:pt x="116917" y="15968"/>
                </a:lnTo>
                <a:lnTo>
                  <a:pt x="120797" y="18945"/>
                </a:lnTo>
                <a:lnTo>
                  <a:pt x="123320" y="14436"/>
                </a:lnTo>
                <a:close/>
              </a:path>
              <a:path w="311784" h="85725">
                <a:moveTo>
                  <a:pt x="170412" y="7757"/>
                </a:moveTo>
                <a:lnTo>
                  <a:pt x="161391" y="7757"/>
                </a:lnTo>
                <a:lnTo>
                  <a:pt x="161391" y="74425"/>
                </a:lnTo>
                <a:lnTo>
                  <a:pt x="242675" y="74425"/>
                </a:lnTo>
                <a:lnTo>
                  <a:pt x="242675" y="65764"/>
                </a:lnTo>
                <a:lnTo>
                  <a:pt x="170412" y="65764"/>
                </a:lnTo>
                <a:lnTo>
                  <a:pt x="170412" y="7757"/>
                </a:lnTo>
                <a:close/>
              </a:path>
              <a:path w="311784" h="85725">
                <a:moveTo>
                  <a:pt x="206499" y="7757"/>
                </a:moveTo>
                <a:lnTo>
                  <a:pt x="197567" y="7757"/>
                </a:lnTo>
                <a:lnTo>
                  <a:pt x="197567" y="65764"/>
                </a:lnTo>
                <a:lnTo>
                  <a:pt x="206499" y="65764"/>
                </a:lnTo>
                <a:lnTo>
                  <a:pt x="206499" y="7757"/>
                </a:lnTo>
                <a:close/>
              </a:path>
              <a:path w="311784" h="85725">
                <a:moveTo>
                  <a:pt x="242675" y="7757"/>
                </a:moveTo>
                <a:lnTo>
                  <a:pt x="233744" y="7757"/>
                </a:lnTo>
                <a:lnTo>
                  <a:pt x="233744" y="65764"/>
                </a:lnTo>
                <a:lnTo>
                  <a:pt x="242675" y="65764"/>
                </a:lnTo>
                <a:lnTo>
                  <a:pt x="242675" y="7757"/>
                </a:lnTo>
                <a:close/>
              </a:path>
              <a:path w="311784" h="85725">
                <a:moveTo>
                  <a:pt x="308980" y="64410"/>
                </a:moveTo>
                <a:lnTo>
                  <a:pt x="302486" y="64410"/>
                </a:lnTo>
                <a:lnTo>
                  <a:pt x="299958" y="66847"/>
                </a:lnTo>
                <a:lnTo>
                  <a:pt x="299958" y="73342"/>
                </a:lnTo>
                <a:lnTo>
                  <a:pt x="302486" y="75869"/>
                </a:lnTo>
                <a:lnTo>
                  <a:pt x="308980" y="75869"/>
                </a:lnTo>
                <a:lnTo>
                  <a:pt x="311508" y="73342"/>
                </a:lnTo>
                <a:lnTo>
                  <a:pt x="311508" y="66847"/>
                </a:lnTo>
                <a:lnTo>
                  <a:pt x="308980" y="64410"/>
                </a:lnTo>
                <a:close/>
              </a:path>
              <a:path w="311784" h="85725">
                <a:moveTo>
                  <a:pt x="281195" y="16508"/>
                </a:moveTo>
                <a:lnTo>
                  <a:pt x="272173" y="16508"/>
                </a:lnTo>
                <a:lnTo>
                  <a:pt x="272173" y="74425"/>
                </a:lnTo>
                <a:lnTo>
                  <a:pt x="281195" y="74425"/>
                </a:lnTo>
                <a:lnTo>
                  <a:pt x="281195" y="16508"/>
                </a:lnTo>
                <a:close/>
              </a:path>
              <a:path w="311784" h="85725">
                <a:moveTo>
                  <a:pt x="300953" y="7757"/>
                </a:moveTo>
                <a:lnTo>
                  <a:pt x="252417" y="7757"/>
                </a:lnTo>
                <a:lnTo>
                  <a:pt x="252417" y="16508"/>
                </a:lnTo>
                <a:lnTo>
                  <a:pt x="300953" y="16508"/>
                </a:lnTo>
                <a:lnTo>
                  <a:pt x="300953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74130" y="4362623"/>
            <a:ext cx="2950678" cy="505623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7960978" y="4367209"/>
            <a:ext cx="342900" cy="85725"/>
          </a:xfrm>
          <a:custGeom>
            <a:avLst/>
            <a:gdLst/>
            <a:ahLst/>
            <a:cxnLst/>
            <a:rect l="l" t="t" r="r" b="b"/>
            <a:pathLst>
              <a:path w="342900" h="85725">
                <a:moveTo>
                  <a:pt x="51062" y="0"/>
                </a:moveTo>
                <a:lnTo>
                  <a:pt x="42580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42900" h="85725">
                <a:moveTo>
                  <a:pt x="101580" y="19757"/>
                </a:moveTo>
                <a:lnTo>
                  <a:pt x="92650" y="19757"/>
                </a:lnTo>
                <a:lnTo>
                  <a:pt x="92650" y="74427"/>
                </a:lnTo>
                <a:lnTo>
                  <a:pt x="101580" y="74427"/>
                </a:lnTo>
                <a:lnTo>
                  <a:pt x="101580" y="19757"/>
                </a:lnTo>
                <a:close/>
              </a:path>
              <a:path w="342900" h="85725">
                <a:moveTo>
                  <a:pt x="101580" y="7758"/>
                </a:moveTo>
                <a:lnTo>
                  <a:pt x="94457" y="7758"/>
                </a:lnTo>
                <a:lnTo>
                  <a:pt x="75600" y="23638"/>
                </a:lnTo>
                <a:lnTo>
                  <a:pt x="80561" y="29862"/>
                </a:lnTo>
                <a:lnTo>
                  <a:pt x="92650" y="19757"/>
                </a:lnTo>
                <a:lnTo>
                  <a:pt x="101580" y="19757"/>
                </a:lnTo>
                <a:lnTo>
                  <a:pt x="101580" y="7758"/>
                </a:lnTo>
                <a:close/>
              </a:path>
              <a:path w="342900" h="85725">
                <a:moveTo>
                  <a:pt x="117370" y="60444"/>
                </a:moveTo>
                <a:lnTo>
                  <a:pt x="113130" y="67478"/>
                </a:lnTo>
                <a:lnTo>
                  <a:pt x="119534" y="72802"/>
                </a:lnTo>
                <a:lnTo>
                  <a:pt x="126662" y="75510"/>
                </a:lnTo>
                <a:lnTo>
                  <a:pt x="141364" y="75510"/>
                </a:lnTo>
                <a:lnTo>
                  <a:pt x="147049" y="73433"/>
                </a:lnTo>
                <a:lnTo>
                  <a:pt x="153541" y="67208"/>
                </a:lnTo>
                <a:lnTo>
                  <a:pt x="128376" y="67208"/>
                </a:lnTo>
                <a:lnTo>
                  <a:pt x="122782" y="64955"/>
                </a:lnTo>
                <a:lnTo>
                  <a:pt x="117370" y="60444"/>
                </a:lnTo>
                <a:close/>
              </a:path>
              <a:path w="342900" h="85725">
                <a:moveTo>
                  <a:pt x="153676" y="39154"/>
                </a:moveTo>
                <a:lnTo>
                  <a:pt x="138841" y="39154"/>
                </a:lnTo>
                <a:lnTo>
                  <a:pt x="142269" y="40507"/>
                </a:lnTo>
                <a:lnTo>
                  <a:pt x="144975" y="43215"/>
                </a:lnTo>
                <a:lnTo>
                  <a:pt x="147683" y="45827"/>
                </a:lnTo>
                <a:lnTo>
                  <a:pt x="149033" y="49165"/>
                </a:lnTo>
                <a:lnTo>
                  <a:pt x="149033" y="57196"/>
                </a:lnTo>
                <a:lnTo>
                  <a:pt x="147683" y="60534"/>
                </a:lnTo>
                <a:lnTo>
                  <a:pt x="144885" y="63242"/>
                </a:lnTo>
                <a:lnTo>
                  <a:pt x="142088" y="65855"/>
                </a:lnTo>
                <a:lnTo>
                  <a:pt x="138570" y="67208"/>
                </a:lnTo>
                <a:lnTo>
                  <a:pt x="153541" y="67208"/>
                </a:lnTo>
                <a:lnTo>
                  <a:pt x="155891" y="64955"/>
                </a:lnTo>
                <a:lnTo>
                  <a:pt x="158144" y="59541"/>
                </a:lnTo>
                <a:lnTo>
                  <a:pt x="158144" y="46642"/>
                </a:lnTo>
                <a:lnTo>
                  <a:pt x="155981" y="41408"/>
                </a:lnTo>
                <a:lnTo>
                  <a:pt x="153676" y="39154"/>
                </a:lnTo>
                <a:close/>
              </a:path>
              <a:path w="342900" h="85725">
                <a:moveTo>
                  <a:pt x="153634" y="7758"/>
                </a:moveTo>
                <a:lnTo>
                  <a:pt x="120258" y="7758"/>
                </a:lnTo>
                <a:lnTo>
                  <a:pt x="116467" y="41047"/>
                </a:lnTo>
                <a:lnTo>
                  <a:pt x="122421" y="44475"/>
                </a:lnTo>
                <a:lnTo>
                  <a:pt x="125759" y="40957"/>
                </a:lnTo>
                <a:lnTo>
                  <a:pt x="129909" y="39154"/>
                </a:lnTo>
                <a:lnTo>
                  <a:pt x="153676" y="39154"/>
                </a:lnTo>
                <a:lnTo>
                  <a:pt x="151740" y="37260"/>
                </a:lnTo>
                <a:lnTo>
                  <a:pt x="148038" y="33559"/>
                </a:lnTo>
                <a:lnTo>
                  <a:pt x="124948" y="33559"/>
                </a:lnTo>
                <a:lnTo>
                  <a:pt x="127203" y="15789"/>
                </a:lnTo>
                <a:lnTo>
                  <a:pt x="153634" y="15789"/>
                </a:lnTo>
                <a:lnTo>
                  <a:pt x="153634" y="7758"/>
                </a:lnTo>
                <a:close/>
              </a:path>
              <a:path w="342900" h="85725">
                <a:moveTo>
                  <a:pt x="142179" y="30946"/>
                </a:moveTo>
                <a:lnTo>
                  <a:pt x="131893" y="30946"/>
                </a:lnTo>
                <a:lnTo>
                  <a:pt x="128286" y="31846"/>
                </a:lnTo>
                <a:lnTo>
                  <a:pt x="124948" y="33559"/>
                </a:lnTo>
                <a:lnTo>
                  <a:pt x="148038" y="33559"/>
                </a:lnTo>
                <a:lnTo>
                  <a:pt x="147499" y="33019"/>
                </a:lnTo>
                <a:lnTo>
                  <a:pt x="142179" y="30946"/>
                </a:lnTo>
                <a:close/>
              </a:path>
              <a:path w="342900" h="85725">
                <a:moveTo>
                  <a:pt x="201358" y="7758"/>
                </a:moveTo>
                <a:lnTo>
                  <a:pt x="192337" y="7758"/>
                </a:lnTo>
                <a:lnTo>
                  <a:pt x="192337" y="74427"/>
                </a:lnTo>
                <a:lnTo>
                  <a:pt x="273621" y="74427"/>
                </a:lnTo>
                <a:lnTo>
                  <a:pt x="273621" y="65765"/>
                </a:lnTo>
                <a:lnTo>
                  <a:pt x="201358" y="65765"/>
                </a:lnTo>
                <a:lnTo>
                  <a:pt x="201358" y="7758"/>
                </a:lnTo>
                <a:close/>
              </a:path>
              <a:path w="342900" h="85725">
                <a:moveTo>
                  <a:pt x="237445" y="7758"/>
                </a:moveTo>
                <a:lnTo>
                  <a:pt x="228513" y="7758"/>
                </a:lnTo>
                <a:lnTo>
                  <a:pt x="228513" y="65765"/>
                </a:lnTo>
                <a:lnTo>
                  <a:pt x="237445" y="65765"/>
                </a:lnTo>
                <a:lnTo>
                  <a:pt x="237445" y="7758"/>
                </a:lnTo>
                <a:close/>
              </a:path>
              <a:path w="342900" h="85725">
                <a:moveTo>
                  <a:pt x="273621" y="7758"/>
                </a:moveTo>
                <a:lnTo>
                  <a:pt x="264690" y="7758"/>
                </a:lnTo>
                <a:lnTo>
                  <a:pt x="264690" y="65765"/>
                </a:lnTo>
                <a:lnTo>
                  <a:pt x="273621" y="65765"/>
                </a:lnTo>
                <a:lnTo>
                  <a:pt x="273621" y="7758"/>
                </a:lnTo>
                <a:close/>
              </a:path>
              <a:path w="342900" h="85725">
                <a:moveTo>
                  <a:pt x="339926" y="64411"/>
                </a:moveTo>
                <a:lnTo>
                  <a:pt x="333432" y="64411"/>
                </a:lnTo>
                <a:lnTo>
                  <a:pt x="330904" y="66848"/>
                </a:lnTo>
                <a:lnTo>
                  <a:pt x="330904" y="73343"/>
                </a:lnTo>
                <a:lnTo>
                  <a:pt x="333432" y="75871"/>
                </a:lnTo>
                <a:lnTo>
                  <a:pt x="339926" y="75871"/>
                </a:lnTo>
                <a:lnTo>
                  <a:pt x="342454" y="73343"/>
                </a:lnTo>
                <a:lnTo>
                  <a:pt x="342454" y="66848"/>
                </a:lnTo>
                <a:lnTo>
                  <a:pt x="339926" y="64411"/>
                </a:lnTo>
                <a:close/>
              </a:path>
              <a:path w="342900" h="85725">
                <a:moveTo>
                  <a:pt x="312141" y="16510"/>
                </a:moveTo>
                <a:lnTo>
                  <a:pt x="303119" y="16510"/>
                </a:lnTo>
                <a:lnTo>
                  <a:pt x="303119" y="74427"/>
                </a:lnTo>
                <a:lnTo>
                  <a:pt x="312141" y="74427"/>
                </a:lnTo>
                <a:lnTo>
                  <a:pt x="312141" y="16510"/>
                </a:lnTo>
                <a:close/>
              </a:path>
              <a:path w="342900" h="85725">
                <a:moveTo>
                  <a:pt x="331899" y="7758"/>
                </a:moveTo>
                <a:lnTo>
                  <a:pt x="283363" y="7758"/>
                </a:lnTo>
                <a:lnTo>
                  <a:pt x="283363" y="16510"/>
                </a:lnTo>
                <a:lnTo>
                  <a:pt x="331899" y="16510"/>
                </a:lnTo>
                <a:lnTo>
                  <a:pt x="331899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68942" y="3468988"/>
            <a:ext cx="3058344" cy="36599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7991924" y="3485768"/>
            <a:ext cx="311785" cy="85725"/>
          </a:xfrm>
          <a:custGeom>
            <a:avLst/>
            <a:gdLst/>
            <a:ahLst/>
            <a:cxnLst/>
            <a:rect l="l" t="t" r="r" b="b"/>
            <a:pathLst>
              <a:path w="311784" h="85725">
                <a:moveTo>
                  <a:pt x="51061" y="0"/>
                </a:moveTo>
                <a:lnTo>
                  <a:pt x="42580" y="0"/>
                </a:lnTo>
                <a:lnTo>
                  <a:pt x="0" y="85520"/>
                </a:lnTo>
                <a:lnTo>
                  <a:pt x="8481" y="85520"/>
                </a:lnTo>
                <a:lnTo>
                  <a:pt x="51061" y="0"/>
                </a:lnTo>
                <a:close/>
              </a:path>
              <a:path w="311784" h="85725">
                <a:moveTo>
                  <a:pt x="114303" y="6587"/>
                </a:moveTo>
                <a:lnTo>
                  <a:pt x="107535" y="6587"/>
                </a:lnTo>
                <a:lnTo>
                  <a:pt x="95268" y="9695"/>
                </a:lnTo>
                <a:lnTo>
                  <a:pt x="86663" y="17919"/>
                </a:lnTo>
                <a:lnTo>
                  <a:pt x="81592" y="29611"/>
                </a:lnTo>
                <a:lnTo>
                  <a:pt x="79929" y="43124"/>
                </a:lnTo>
                <a:lnTo>
                  <a:pt x="79929" y="52415"/>
                </a:lnTo>
                <a:lnTo>
                  <a:pt x="82003" y="60173"/>
                </a:lnTo>
                <a:lnTo>
                  <a:pt x="90305" y="72261"/>
                </a:lnTo>
                <a:lnTo>
                  <a:pt x="96259" y="75239"/>
                </a:lnTo>
                <a:lnTo>
                  <a:pt x="110693" y="75239"/>
                </a:lnTo>
                <a:lnTo>
                  <a:pt x="116197" y="73162"/>
                </a:lnTo>
                <a:lnTo>
                  <a:pt x="122151" y="67208"/>
                </a:lnTo>
                <a:lnTo>
                  <a:pt x="100317" y="67208"/>
                </a:lnTo>
                <a:lnTo>
                  <a:pt x="97069" y="65854"/>
                </a:lnTo>
                <a:lnTo>
                  <a:pt x="94456" y="63150"/>
                </a:lnTo>
                <a:lnTo>
                  <a:pt x="91840" y="60352"/>
                </a:lnTo>
                <a:lnTo>
                  <a:pt x="90486" y="57016"/>
                </a:lnTo>
                <a:lnTo>
                  <a:pt x="90523" y="48985"/>
                </a:lnTo>
                <a:lnTo>
                  <a:pt x="91840" y="45827"/>
                </a:lnTo>
                <a:lnTo>
                  <a:pt x="96169" y="41497"/>
                </a:lnTo>
                <a:lnTo>
                  <a:pt x="88682" y="41497"/>
                </a:lnTo>
                <a:lnTo>
                  <a:pt x="108075" y="14436"/>
                </a:lnTo>
                <a:lnTo>
                  <a:pt x="123320" y="14436"/>
                </a:lnTo>
                <a:lnTo>
                  <a:pt x="124584" y="12178"/>
                </a:lnTo>
                <a:lnTo>
                  <a:pt x="119984" y="8481"/>
                </a:lnTo>
                <a:lnTo>
                  <a:pt x="114303" y="6587"/>
                </a:lnTo>
                <a:close/>
              </a:path>
              <a:path w="311784" h="85725">
                <a:moveTo>
                  <a:pt x="122561" y="39243"/>
                </a:moveTo>
                <a:lnTo>
                  <a:pt x="108258" y="39243"/>
                </a:lnTo>
                <a:lnTo>
                  <a:pt x="111505" y="40506"/>
                </a:lnTo>
                <a:lnTo>
                  <a:pt x="116737" y="45737"/>
                </a:lnTo>
                <a:lnTo>
                  <a:pt x="118090" y="48985"/>
                </a:lnTo>
                <a:lnTo>
                  <a:pt x="118090" y="57016"/>
                </a:lnTo>
                <a:lnTo>
                  <a:pt x="116737" y="60352"/>
                </a:lnTo>
                <a:lnTo>
                  <a:pt x="111415" y="65854"/>
                </a:lnTo>
                <a:lnTo>
                  <a:pt x="108075" y="67208"/>
                </a:lnTo>
                <a:lnTo>
                  <a:pt x="122151" y="67208"/>
                </a:lnTo>
                <a:lnTo>
                  <a:pt x="124674" y="64684"/>
                </a:lnTo>
                <a:lnTo>
                  <a:pt x="126842" y="59359"/>
                </a:lnTo>
                <a:lnTo>
                  <a:pt x="126842" y="46730"/>
                </a:lnTo>
                <a:lnTo>
                  <a:pt x="124854" y="41589"/>
                </a:lnTo>
                <a:lnTo>
                  <a:pt x="122561" y="39243"/>
                </a:lnTo>
                <a:close/>
              </a:path>
              <a:path w="311784" h="85725">
                <a:moveTo>
                  <a:pt x="111956" y="31395"/>
                </a:moveTo>
                <a:lnTo>
                  <a:pt x="97974" y="31395"/>
                </a:lnTo>
                <a:lnTo>
                  <a:pt x="91479" y="35455"/>
                </a:lnTo>
                <a:lnTo>
                  <a:pt x="88682" y="41497"/>
                </a:lnTo>
                <a:lnTo>
                  <a:pt x="96169" y="41497"/>
                </a:lnTo>
                <a:lnTo>
                  <a:pt x="97069" y="40596"/>
                </a:lnTo>
                <a:lnTo>
                  <a:pt x="100407" y="39243"/>
                </a:lnTo>
                <a:lnTo>
                  <a:pt x="122561" y="39243"/>
                </a:lnTo>
                <a:lnTo>
                  <a:pt x="116917" y="33468"/>
                </a:lnTo>
                <a:lnTo>
                  <a:pt x="111956" y="31395"/>
                </a:lnTo>
                <a:close/>
              </a:path>
              <a:path w="311784" h="85725">
                <a:moveTo>
                  <a:pt x="123320" y="14436"/>
                </a:moveTo>
                <a:lnTo>
                  <a:pt x="112675" y="14436"/>
                </a:lnTo>
                <a:lnTo>
                  <a:pt x="116917" y="15968"/>
                </a:lnTo>
                <a:lnTo>
                  <a:pt x="120797" y="18945"/>
                </a:lnTo>
                <a:lnTo>
                  <a:pt x="123320" y="14436"/>
                </a:lnTo>
                <a:close/>
              </a:path>
              <a:path w="311784" h="85725">
                <a:moveTo>
                  <a:pt x="170412" y="7757"/>
                </a:moveTo>
                <a:lnTo>
                  <a:pt x="161391" y="7757"/>
                </a:lnTo>
                <a:lnTo>
                  <a:pt x="161391" y="74425"/>
                </a:lnTo>
                <a:lnTo>
                  <a:pt x="242675" y="74425"/>
                </a:lnTo>
                <a:lnTo>
                  <a:pt x="242675" y="65764"/>
                </a:lnTo>
                <a:lnTo>
                  <a:pt x="170412" y="65764"/>
                </a:lnTo>
                <a:lnTo>
                  <a:pt x="170412" y="7757"/>
                </a:lnTo>
                <a:close/>
              </a:path>
              <a:path w="311784" h="85725">
                <a:moveTo>
                  <a:pt x="206499" y="7757"/>
                </a:moveTo>
                <a:lnTo>
                  <a:pt x="197567" y="7757"/>
                </a:lnTo>
                <a:lnTo>
                  <a:pt x="197567" y="65764"/>
                </a:lnTo>
                <a:lnTo>
                  <a:pt x="206499" y="65764"/>
                </a:lnTo>
                <a:lnTo>
                  <a:pt x="206499" y="7757"/>
                </a:lnTo>
                <a:close/>
              </a:path>
              <a:path w="311784" h="85725">
                <a:moveTo>
                  <a:pt x="242675" y="7757"/>
                </a:moveTo>
                <a:lnTo>
                  <a:pt x="233744" y="7757"/>
                </a:lnTo>
                <a:lnTo>
                  <a:pt x="233744" y="65764"/>
                </a:lnTo>
                <a:lnTo>
                  <a:pt x="242675" y="65764"/>
                </a:lnTo>
                <a:lnTo>
                  <a:pt x="242675" y="7757"/>
                </a:lnTo>
                <a:close/>
              </a:path>
              <a:path w="311784" h="85725">
                <a:moveTo>
                  <a:pt x="308980" y="64410"/>
                </a:moveTo>
                <a:lnTo>
                  <a:pt x="302486" y="64410"/>
                </a:lnTo>
                <a:lnTo>
                  <a:pt x="299958" y="66847"/>
                </a:lnTo>
                <a:lnTo>
                  <a:pt x="299958" y="73342"/>
                </a:lnTo>
                <a:lnTo>
                  <a:pt x="302486" y="75869"/>
                </a:lnTo>
                <a:lnTo>
                  <a:pt x="308980" y="75869"/>
                </a:lnTo>
                <a:lnTo>
                  <a:pt x="311508" y="73342"/>
                </a:lnTo>
                <a:lnTo>
                  <a:pt x="311508" y="66847"/>
                </a:lnTo>
                <a:lnTo>
                  <a:pt x="308980" y="64410"/>
                </a:lnTo>
                <a:close/>
              </a:path>
              <a:path w="311784" h="85725">
                <a:moveTo>
                  <a:pt x="281195" y="16508"/>
                </a:moveTo>
                <a:lnTo>
                  <a:pt x="272173" y="16508"/>
                </a:lnTo>
                <a:lnTo>
                  <a:pt x="272173" y="74425"/>
                </a:lnTo>
                <a:lnTo>
                  <a:pt x="281195" y="74425"/>
                </a:lnTo>
                <a:lnTo>
                  <a:pt x="281195" y="16508"/>
                </a:lnTo>
                <a:close/>
              </a:path>
              <a:path w="311784" h="85725">
                <a:moveTo>
                  <a:pt x="300953" y="7757"/>
                </a:moveTo>
                <a:lnTo>
                  <a:pt x="252417" y="7757"/>
                </a:lnTo>
                <a:lnTo>
                  <a:pt x="252417" y="16508"/>
                </a:lnTo>
                <a:lnTo>
                  <a:pt x="300953" y="16508"/>
                </a:lnTo>
                <a:lnTo>
                  <a:pt x="300953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74130" y="6807264"/>
            <a:ext cx="2674259" cy="98150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7930670" y="6819216"/>
            <a:ext cx="373380" cy="85725"/>
          </a:xfrm>
          <a:custGeom>
            <a:avLst/>
            <a:gdLst/>
            <a:ahLst/>
            <a:cxnLst/>
            <a:rect l="l" t="t" r="r" b="b"/>
            <a:pathLst>
              <a:path w="373379" h="85725">
                <a:moveTo>
                  <a:pt x="51062" y="0"/>
                </a:moveTo>
                <a:lnTo>
                  <a:pt x="42581" y="0"/>
                </a:lnTo>
                <a:lnTo>
                  <a:pt x="0" y="85521"/>
                </a:lnTo>
                <a:lnTo>
                  <a:pt x="8482" y="85521"/>
                </a:lnTo>
                <a:lnTo>
                  <a:pt x="51062" y="0"/>
                </a:lnTo>
                <a:close/>
              </a:path>
              <a:path w="373379" h="85725">
                <a:moveTo>
                  <a:pt x="114303" y="6588"/>
                </a:moveTo>
                <a:lnTo>
                  <a:pt x="107535" y="6588"/>
                </a:lnTo>
                <a:lnTo>
                  <a:pt x="95269" y="9696"/>
                </a:lnTo>
                <a:lnTo>
                  <a:pt x="86663" y="17920"/>
                </a:lnTo>
                <a:lnTo>
                  <a:pt x="81593" y="29612"/>
                </a:lnTo>
                <a:lnTo>
                  <a:pt x="79931" y="43125"/>
                </a:lnTo>
                <a:lnTo>
                  <a:pt x="79931" y="52416"/>
                </a:lnTo>
                <a:lnTo>
                  <a:pt x="82005" y="60175"/>
                </a:lnTo>
                <a:lnTo>
                  <a:pt x="90305" y="72262"/>
                </a:lnTo>
                <a:lnTo>
                  <a:pt x="96260" y="75241"/>
                </a:lnTo>
                <a:lnTo>
                  <a:pt x="110693" y="75241"/>
                </a:lnTo>
                <a:lnTo>
                  <a:pt x="116197" y="73163"/>
                </a:lnTo>
                <a:lnTo>
                  <a:pt x="122152" y="67208"/>
                </a:lnTo>
                <a:lnTo>
                  <a:pt x="100318" y="67208"/>
                </a:lnTo>
                <a:lnTo>
                  <a:pt x="97071" y="65855"/>
                </a:lnTo>
                <a:lnTo>
                  <a:pt x="94457" y="63152"/>
                </a:lnTo>
                <a:lnTo>
                  <a:pt x="91840" y="60354"/>
                </a:lnTo>
                <a:lnTo>
                  <a:pt x="90486" y="57017"/>
                </a:lnTo>
                <a:lnTo>
                  <a:pt x="90523" y="48985"/>
                </a:lnTo>
                <a:lnTo>
                  <a:pt x="91840" y="45827"/>
                </a:lnTo>
                <a:lnTo>
                  <a:pt x="96171" y="41497"/>
                </a:lnTo>
                <a:lnTo>
                  <a:pt x="88682" y="41497"/>
                </a:lnTo>
                <a:lnTo>
                  <a:pt x="108075" y="14436"/>
                </a:lnTo>
                <a:lnTo>
                  <a:pt x="123322" y="14436"/>
                </a:lnTo>
                <a:lnTo>
                  <a:pt x="124585" y="12179"/>
                </a:lnTo>
                <a:lnTo>
                  <a:pt x="119984" y="8482"/>
                </a:lnTo>
                <a:lnTo>
                  <a:pt x="114303" y="6588"/>
                </a:lnTo>
                <a:close/>
              </a:path>
              <a:path w="373379" h="85725">
                <a:moveTo>
                  <a:pt x="122562" y="39244"/>
                </a:moveTo>
                <a:lnTo>
                  <a:pt x="108259" y="39244"/>
                </a:lnTo>
                <a:lnTo>
                  <a:pt x="111507" y="40507"/>
                </a:lnTo>
                <a:lnTo>
                  <a:pt x="116737" y="45739"/>
                </a:lnTo>
                <a:lnTo>
                  <a:pt x="118090" y="48985"/>
                </a:lnTo>
                <a:lnTo>
                  <a:pt x="118090" y="57017"/>
                </a:lnTo>
                <a:lnTo>
                  <a:pt x="116737" y="60354"/>
                </a:lnTo>
                <a:lnTo>
                  <a:pt x="111417" y="65855"/>
                </a:lnTo>
                <a:lnTo>
                  <a:pt x="108075" y="67208"/>
                </a:lnTo>
                <a:lnTo>
                  <a:pt x="122152" y="67208"/>
                </a:lnTo>
                <a:lnTo>
                  <a:pt x="124675" y="64684"/>
                </a:lnTo>
                <a:lnTo>
                  <a:pt x="126842" y="59361"/>
                </a:lnTo>
                <a:lnTo>
                  <a:pt x="126842" y="46732"/>
                </a:lnTo>
                <a:lnTo>
                  <a:pt x="124856" y="41591"/>
                </a:lnTo>
                <a:lnTo>
                  <a:pt x="122562" y="39244"/>
                </a:lnTo>
                <a:close/>
              </a:path>
              <a:path w="373379" h="85725">
                <a:moveTo>
                  <a:pt x="111956" y="31395"/>
                </a:moveTo>
                <a:lnTo>
                  <a:pt x="97974" y="31395"/>
                </a:lnTo>
                <a:lnTo>
                  <a:pt x="91480" y="35457"/>
                </a:lnTo>
                <a:lnTo>
                  <a:pt x="88682" y="41497"/>
                </a:lnTo>
                <a:lnTo>
                  <a:pt x="96171" y="41497"/>
                </a:lnTo>
                <a:lnTo>
                  <a:pt x="97071" y="40598"/>
                </a:lnTo>
                <a:lnTo>
                  <a:pt x="100407" y="39244"/>
                </a:lnTo>
                <a:lnTo>
                  <a:pt x="122562" y="39244"/>
                </a:lnTo>
                <a:lnTo>
                  <a:pt x="116917" y="33469"/>
                </a:lnTo>
                <a:lnTo>
                  <a:pt x="111956" y="31395"/>
                </a:lnTo>
                <a:close/>
              </a:path>
              <a:path w="373379" h="85725">
                <a:moveTo>
                  <a:pt x="123322" y="14436"/>
                </a:moveTo>
                <a:lnTo>
                  <a:pt x="112676" y="14436"/>
                </a:lnTo>
                <a:lnTo>
                  <a:pt x="116917" y="15970"/>
                </a:lnTo>
                <a:lnTo>
                  <a:pt x="120798" y="18947"/>
                </a:lnTo>
                <a:lnTo>
                  <a:pt x="123322" y="14436"/>
                </a:lnTo>
                <a:close/>
              </a:path>
              <a:path w="373379" h="85725">
                <a:moveTo>
                  <a:pt x="161391" y="6588"/>
                </a:moveTo>
                <a:lnTo>
                  <a:pt x="152100" y="6588"/>
                </a:lnTo>
                <a:lnTo>
                  <a:pt x="144973" y="11009"/>
                </a:lnTo>
                <a:lnTo>
                  <a:pt x="141005" y="17863"/>
                </a:lnTo>
                <a:lnTo>
                  <a:pt x="137124" y="24718"/>
                </a:lnTo>
                <a:lnTo>
                  <a:pt x="135321" y="32480"/>
                </a:lnTo>
                <a:lnTo>
                  <a:pt x="135321" y="49618"/>
                </a:lnTo>
                <a:lnTo>
                  <a:pt x="137124" y="57377"/>
                </a:lnTo>
                <a:lnTo>
                  <a:pt x="141065" y="64335"/>
                </a:lnTo>
                <a:lnTo>
                  <a:pt x="144973" y="71089"/>
                </a:lnTo>
                <a:lnTo>
                  <a:pt x="152100" y="75510"/>
                </a:lnTo>
                <a:lnTo>
                  <a:pt x="161391" y="75510"/>
                </a:lnTo>
                <a:lnTo>
                  <a:pt x="173596" y="72396"/>
                </a:lnTo>
                <a:lnTo>
                  <a:pt x="178850" y="67119"/>
                </a:lnTo>
                <a:lnTo>
                  <a:pt x="155707" y="67119"/>
                </a:lnTo>
                <a:lnTo>
                  <a:pt x="151470" y="64684"/>
                </a:lnTo>
                <a:lnTo>
                  <a:pt x="145876" y="54940"/>
                </a:lnTo>
                <a:lnTo>
                  <a:pt x="144522" y="48715"/>
                </a:lnTo>
                <a:lnTo>
                  <a:pt x="144522" y="33469"/>
                </a:lnTo>
                <a:lnTo>
                  <a:pt x="145876" y="27245"/>
                </a:lnTo>
                <a:lnTo>
                  <a:pt x="148673" y="22374"/>
                </a:lnTo>
                <a:lnTo>
                  <a:pt x="151470" y="17414"/>
                </a:lnTo>
                <a:lnTo>
                  <a:pt x="155707" y="14977"/>
                </a:lnTo>
                <a:lnTo>
                  <a:pt x="178848" y="14977"/>
                </a:lnTo>
                <a:lnTo>
                  <a:pt x="173596" y="9702"/>
                </a:lnTo>
                <a:lnTo>
                  <a:pt x="161391" y="6588"/>
                </a:lnTo>
                <a:close/>
              </a:path>
              <a:path w="373379" h="85725">
                <a:moveTo>
                  <a:pt x="178848" y="14977"/>
                </a:moveTo>
                <a:lnTo>
                  <a:pt x="167076" y="14977"/>
                </a:lnTo>
                <a:lnTo>
                  <a:pt x="171316" y="17414"/>
                </a:lnTo>
                <a:lnTo>
                  <a:pt x="174110" y="22374"/>
                </a:lnTo>
                <a:lnTo>
                  <a:pt x="176908" y="27245"/>
                </a:lnTo>
                <a:lnTo>
                  <a:pt x="178262" y="33469"/>
                </a:lnTo>
                <a:lnTo>
                  <a:pt x="178262" y="48715"/>
                </a:lnTo>
                <a:lnTo>
                  <a:pt x="176908" y="54940"/>
                </a:lnTo>
                <a:lnTo>
                  <a:pt x="171316" y="64684"/>
                </a:lnTo>
                <a:lnTo>
                  <a:pt x="167076" y="67119"/>
                </a:lnTo>
                <a:lnTo>
                  <a:pt x="178850" y="67119"/>
                </a:lnTo>
                <a:lnTo>
                  <a:pt x="181622" y="64335"/>
                </a:lnTo>
                <a:lnTo>
                  <a:pt x="186028" y="53245"/>
                </a:lnTo>
                <a:lnTo>
                  <a:pt x="187373" y="41047"/>
                </a:lnTo>
                <a:lnTo>
                  <a:pt x="186028" y="28852"/>
                </a:lnTo>
                <a:lnTo>
                  <a:pt x="181622" y="17763"/>
                </a:lnTo>
                <a:lnTo>
                  <a:pt x="178848" y="14977"/>
                </a:lnTo>
                <a:close/>
              </a:path>
              <a:path w="373379" h="85725">
                <a:moveTo>
                  <a:pt x="231667" y="7758"/>
                </a:moveTo>
                <a:lnTo>
                  <a:pt x="222646" y="7758"/>
                </a:lnTo>
                <a:lnTo>
                  <a:pt x="222646" y="74427"/>
                </a:lnTo>
                <a:lnTo>
                  <a:pt x="303930" y="74427"/>
                </a:lnTo>
                <a:lnTo>
                  <a:pt x="303930" y="65765"/>
                </a:lnTo>
                <a:lnTo>
                  <a:pt x="231667" y="65765"/>
                </a:lnTo>
                <a:lnTo>
                  <a:pt x="231667" y="7758"/>
                </a:lnTo>
                <a:close/>
              </a:path>
              <a:path w="373379" h="85725">
                <a:moveTo>
                  <a:pt x="267754" y="7758"/>
                </a:moveTo>
                <a:lnTo>
                  <a:pt x="258822" y="7758"/>
                </a:lnTo>
                <a:lnTo>
                  <a:pt x="258822" y="65765"/>
                </a:lnTo>
                <a:lnTo>
                  <a:pt x="267754" y="65765"/>
                </a:lnTo>
                <a:lnTo>
                  <a:pt x="267754" y="7758"/>
                </a:lnTo>
                <a:close/>
              </a:path>
              <a:path w="373379" h="85725">
                <a:moveTo>
                  <a:pt x="303930" y="7758"/>
                </a:moveTo>
                <a:lnTo>
                  <a:pt x="294999" y="7758"/>
                </a:lnTo>
                <a:lnTo>
                  <a:pt x="294999" y="65765"/>
                </a:lnTo>
                <a:lnTo>
                  <a:pt x="303930" y="65765"/>
                </a:lnTo>
                <a:lnTo>
                  <a:pt x="303930" y="7758"/>
                </a:lnTo>
                <a:close/>
              </a:path>
              <a:path w="373379" h="85725">
                <a:moveTo>
                  <a:pt x="370235" y="64411"/>
                </a:moveTo>
                <a:lnTo>
                  <a:pt x="363740" y="64411"/>
                </a:lnTo>
                <a:lnTo>
                  <a:pt x="361213" y="66848"/>
                </a:lnTo>
                <a:lnTo>
                  <a:pt x="361213" y="73343"/>
                </a:lnTo>
                <a:lnTo>
                  <a:pt x="363740" y="75871"/>
                </a:lnTo>
                <a:lnTo>
                  <a:pt x="370235" y="75871"/>
                </a:lnTo>
                <a:lnTo>
                  <a:pt x="372762" y="73343"/>
                </a:lnTo>
                <a:lnTo>
                  <a:pt x="372762" y="66848"/>
                </a:lnTo>
                <a:lnTo>
                  <a:pt x="370235" y="64411"/>
                </a:lnTo>
                <a:close/>
              </a:path>
              <a:path w="373379" h="85725">
                <a:moveTo>
                  <a:pt x="342450" y="16509"/>
                </a:moveTo>
                <a:lnTo>
                  <a:pt x="333428" y="16509"/>
                </a:lnTo>
                <a:lnTo>
                  <a:pt x="333428" y="74427"/>
                </a:lnTo>
                <a:lnTo>
                  <a:pt x="342450" y="74427"/>
                </a:lnTo>
                <a:lnTo>
                  <a:pt x="342450" y="16509"/>
                </a:lnTo>
                <a:close/>
              </a:path>
              <a:path w="373379" h="85725">
                <a:moveTo>
                  <a:pt x="362207" y="7758"/>
                </a:moveTo>
                <a:lnTo>
                  <a:pt x="313672" y="7758"/>
                </a:lnTo>
                <a:lnTo>
                  <a:pt x="313672" y="16509"/>
                </a:lnTo>
                <a:lnTo>
                  <a:pt x="362207" y="16509"/>
                </a:lnTo>
                <a:lnTo>
                  <a:pt x="362207" y="7758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69892" y="2717524"/>
            <a:ext cx="3023679" cy="185273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7951327" y="2734304"/>
            <a:ext cx="352425" cy="85725"/>
          </a:xfrm>
          <a:custGeom>
            <a:avLst/>
            <a:gdLst/>
            <a:ahLst/>
            <a:cxnLst/>
            <a:rect l="l" t="t" r="r" b="b"/>
            <a:pathLst>
              <a:path w="352425" h="85725">
                <a:moveTo>
                  <a:pt x="51061" y="0"/>
                </a:moveTo>
                <a:lnTo>
                  <a:pt x="42580" y="0"/>
                </a:lnTo>
                <a:lnTo>
                  <a:pt x="0" y="85521"/>
                </a:lnTo>
                <a:lnTo>
                  <a:pt x="8481" y="85521"/>
                </a:lnTo>
                <a:lnTo>
                  <a:pt x="51061" y="0"/>
                </a:lnTo>
                <a:close/>
              </a:path>
              <a:path w="352425" h="85725">
                <a:moveTo>
                  <a:pt x="101580" y="19756"/>
                </a:moveTo>
                <a:lnTo>
                  <a:pt x="92649" y="19756"/>
                </a:lnTo>
                <a:lnTo>
                  <a:pt x="92649" y="74425"/>
                </a:lnTo>
                <a:lnTo>
                  <a:pt x="101580" y="74425"/>
                </a:lnTo>
                <a:lnTo>
                  <a:pt x="101580" y="19756"/>
                </a:lnTo>
                <a:close/>
              </a:path>
              <a:path w="352425" h="85725">
                <a:moveTo>
                  <a:pt x="101580" y="7757"/>
                </a:moveTo>
                <a:lnTo>
                  <a:pt x="94456" y="7757"/>
                </a:lnTo>
                <a:lnTo>
                  <a:pt x="75599" y="23637"/>
                </a:lnTo>
                <a:lnTo>
                  <a:pt x="80559" y="29861"/>
                </a:lnTo>
                <a:lnTo>
                  <a:pt x="92649" y="19756"/>
                </a:lnTo>
                <a:lnTo>
                  <a:pt x="101580" y="19756"/>
                </a:lnTo>
                <a:lnTo>
                  <a:pt x="101580" y="7757"/>
                </a:lnTo>
                <a:close/>
              </a:path>
              <a:path w="352425" h="85725">
                <a:moveTo>
                  <a:pt x="140733" y="6587"/>
                </a:moveTo>
                <a:lnTo>
                  <a:pt x="131442" y="6587"/>
                </a:lnTo>
                <a:lnTo>
                  <a:pt x="124315" y="11008"/>
                </a:lnTo>
                <a:lnTo>
                  <a:pt x="120347" y="17862"/>
                </a:lnTo>
                <a:lnTo>
                  <a:pt x="116466" y="24716"/>
                </a:lnTo>
                <a:lnTo>
                  <a:pt x="114663" y="32478"/>
                </a:lnTo>
                <a:lnTo>
                  <a:pt x="114663" y="49618"/>
                </a:lnTo>
                <a:lnTo>
                  <a:pt x="116466" y="57376"/>
                </a:lnTo>
                <a:lnTo>
                  <a:pt x="120407" y="64334"/>
                </a:lnTo>
                <a:lnTo>
                  <a:pt x="124315" y="71088"/>
                </a:lnTo>
                <a:lnTo>
                  <a:pt x="131442" y="75509"/>
                </a:lnTo>
                <a:lnTo>
                  <a:pt x="140733" y="75509"/>
                </a:lnTo>
                <a:lnTo>
                  <a:pt x="152938" y="72395"/>
                </a:lnTo>
                <a:lnTo>
                  <a:pt x="158193" y="67118"/>
                </a:lnTo>
                <a:lnTo>
                  <a:pt x="135049" y="67118"/>
                </a:lnTo>
                <a:lnTo>
                  <a:pt x="130812" y="64684"/>
                </a:lnTo>
                <a:lnTo>
                  <a:pt x="125218" y="54938"/>
                </a:lnTo>
                <a:lnTo>
                  <a:pt x="123864" y="48714"/>
                </a:lnTo>
                <a:lnTo>
                  <a:pt x="123864" y="33468"/>
                </a:lnTo>
                <a:lnTo>
                  <a:pt x="125218" y="27244"/>
                </a:lnTo>
                <a:lnTo>
                  <a:pt x="128016" y="22373"/>
                </a:lnTo>
                <a:lnTo>
                  <a:pt x="130812" y="17412"/>
                </a:lnTo>
                <a:lnTo>
                  <a:pt x="135049" y="14975"/>
                </a:lnTo>
                <a:lnTo>
                  <a:pt x="158190" y="14975"/>
                </a:lnTo>
                <a:lnTo>
                  <a:pt x="152938" y="9701"/>
                </a:lnTo>
                <a:lnTo>
                  <a:pt x="140733" y="6587"/>
                </a:lnTo>
                <a:close/>
              </a:path>
              <a:path w="352425" h="85725">
                <a:moveTo>
                  <a:pt x="158190" y="14975"/>
                </a:moveTo>
                <a:lnTo>
                  <a:pt x="146418" y="14975"/>
                </a:lnTo>
                <a:lnTo>
                  <a:pt x="150658" y="17412"/>
                </a:lnTo>
                <a:lnTo>
                  <a:pt x="153452" y="22373"/>
                </a:lnTo>
                <a:lnTo>
                  <a:pt x="156250" y="27244"/>
                </a:lnTo>
                <a:lnTo>
                  <a:pt x="157604" y="33468"/>
                </a:lnTo>
                <a:lnTo>
                  <a:pt x="157604" y="48714"/>
                </a:lnTo>
                <a:lnTo>
                  <a:pt x="156250" y="54938"/>
                </a:lnTo>
                <a:lnTo>
                  <a:pt x="150658" y="64684"/>
                </a:lnTo>
                <a:lnTo>
                  <a:pt x="146418" y="67118"/>
                </a:lnTo>
                <a:lnTo>
                  <a:pt x="158193" y="67118"/>
                </a:lnTo>
                <a:lnTo>
                  <a:pt x="160965" y="64334"/>
                </a:lnTo>
                <a:lnTo>
                  <a:pt x="165370" y="53244"/>
                </a:lnTo>
                <a:lnTo>
                  <a:pt x="166715" y="41046"/>
                </a:lnTo>
                <a:lnTo>
                  <a:pt x="165370" y="28850"/>
                </a:lnTo>
                <a:lnTo>
                  <a:pt x="160965" y="17762"/>
                </a:lnTo>
                <a:lnTo>
                  <a:pt x="158190" y="14975"/>
                </a:lnTo>
                <a:close/>
              </a:path>
              <a:path w="352425" h="85725">
                <a:moveTo>
                  <a:pt x="211009" y="7757"/>
                </a:moveTo>
                <a:lnTo>
                  <a:pt x="201988" y="7757"/>
                </a:lnTo>
                <a:lnTo>
                  <a:pt x="201988" y="74425"/>
                </a:lnTo>
                <a:lnTo>
                  <a:pt x="283272" y="74425"/>
                </a:lnTo>
                <a:lnTo>
                  <a:pt x="283272" y="65764"/>
                </a:lnTo>
                <a:lnTo>
                  <a:pt x="211009" y="65764"/>
                </a:lnTo>
                <a:lnTo>
                  <a:pt x="211009" y="7757"/>
                </a:lnTo>
                <a:close/>
              </a:path>
              <a:path w="352425" h="85725">
                <a:moveTo>
                  <a:pt x="247096" y="7757"/>
                </a:moveTo>
                <a:lnTo>
                  <a:pt x="238164" y="7757"/>
                </a:lnTo>
                <a:lnTo>
                  <a:pt x="238164" y="65764"/>
                </a:lnTo>
                <a:lnTo>
                  <a:pt x="247096" y="65764"/>
                </a:lnTo>
                <a:lnTo>
                  <a:pt x="247096" y="7757"/>
                </a:lnTo>
                <a:close/>
              </a:path>
              <a:path w="352425" h="85725">
                <a:moveTo>
                  <a:pt x="283272" y="7757"/>
                </a:moveTo>
                <a:lnTo>
                  <a:pt x="274341" y="7757"/>
                </a:lnTo>
                <a:lnTo>
                  <a:pt x="274341" y="65764"/>
                </a:lnTo>
                <a:lnTo>
                  <a:pt x="283272" y="65764"/>
                </a:lnTo>
                <a:lnTo>
                  <a:pt x="283272" y="7757"/>
                </a:lnTo>
                <a:close/>
              </a:path>
              <a:path w="352425" h="85725">
                <a:moveTo>
                  <a:pt x="349577" y="64410"/>
                </a:moveTo>
                <a:lnTo>
                  <a:pt x="343082" y="64410"/>
                </a:lnTo>
                <a:lnTo>
                  <a:pt x="340555" y="66847"/>
                </a:lnTo>
                <a:lnTo>
                  <a:pt x="340555" y="73342"/>
                </a:lnTo>
                <a:lnTo>
                  <a:pt x="343082" y="75869"/>
                </a:lnTo>
                <a:lnTo>
                  <a:pt x="349577" y="75869"/>
                </a:lnTo>
                <a:lnTo>
                  <a:pt x="352104" y="73342"/>
                </a:lnTo>
                <a:lnTo>
                  <a:pt x="352104" y="66847"/>
                </a:lnTo>
                <a:lnTo>
                  <a:pt x="349577" y="64410"/>
                </a:lnTo>
                <a:close/>
              </a:path>
              <a:path w="352425" h="85725">
                <a:moveTo>
                  <a:pt x="321792" y="16508"/>
                </a:moveTo>
                <a:lnTo>
                  <a:pt x="312770" y="16508"/>
                </a:lnTo>
                <a:lnTo>
                  <a:pt x="312770" y="74425"/>
                </a:lnTo>
                <a:lnTo>
                  <a:pt x="321792" y="74425"/>
                </a:lnTo>
                <a:lnTo>
                  <a:pt x="321792" y="16508"/>
                </a:lnTo>
                <a:close/>
              </a:path>
              <a:path w="352425" h="85725">
                <a:moveTo>
                  <a:pt x="341549" y="7757"/>
                </a:moveTo>
                <a:lnTo>
                  <a:pt x="293014" y="7757"/>
                </a:lnTo>
                <a:lnTo>
                  <a:pt x="293014" y="16508"/>
                </a:lnTo>
                <a:lnTo>
                  <a:pt x="341549" y="16508"/>
                </a:lnTo>
                <a:lnTo>
                  <a:pt x="341549" y="7757"/>
                </a:lnTo>
                <a:close/>
              </a:path>
            </a:pathLst>
          </a:custGeom>
          <a:solidFill>
            <a:srgbClr val="4D5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3A91468-8C6F-651D-5A9A-FE69D85B27B8}"/>
              </a:ext>
            </a:extLst>
          </p:cNvPr>
          <p:cNvSpPr/>
          <p:nvPr/>
        </p:nvSpPr>
        <p:spPr>
          <a:xfrm>
            <a:off x="4381254" y="1419225"/>
            <a:ext cx="3922298" cy="364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A36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3</Words>
  <Application>Microsoft Office PowerPoint</Application>
  <PresentationFormat>Произвольный</PresentationFormat>
  <Paragraphs>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Calibri</vt:lpstr>
      <vt:lpstr>Sitka Heading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2024 MAESTRO CATERING.cdr</dc:title>
  <dc:creator>Илья Луковников</dc:creator>
  <cp:lastModifiedBy>Darya Babanina</cp:lastModifiedBy>
  <cp:revision>2</cp:revision>
  <dcterms:created xsi:type="dcterms:W3CDTF">2023-11-15T09:43:01Z</dcterms:created>
  <dcterms:modified xsi:type="dcterms:W3CDTF">2023-11-17T11:12:53Z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2023-09-26T00:00:00Z</vt:filetime>
  </property>
  <property fmtid="{D5CDD505-2E9C-101B-9397-08002B2CF9AE}" pid="3" name="Creator">
    <vt:lpwstr>CorelDRAW 2018</vt:lpwstr>
  </property>
  <property fmtid="{D5CDD505-2E9C-101B-9397-08002B2CF9AE}" pid="4" name="LastSaved">
    <vt:filetime>2023-11-15T00:00:00Z</vt:filetime>
  </property>
</Properties>
</file>